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"/>
  </p:sldMasterIdLst>
  <p:notesMasterIdLst>
    <p:notesMasterId r:id="rId15"/>
  </p:notesMasterIdLst>
  <p:handoutMasterIdLst>
    <p:handoutMasterId r:id="rId16"/>
  </p:handoutMasterIdLst>
  <p:sldIdLst>
    <p:sldId id="307" r:id="rId3"/>
    <p:sldId id="309" r:id="rId4"/>
    <p:sldId id="308" r:id="rId5"/>
    <p:sldId id="311" r:id="rId6"/>
    <p:sldId id="310" r:id="rId7"/>
    <p:sldId id="317" r:id="rId8"/>
    <p:sldId id="318" r:id="rId9"/>
    <p:sldId id="315" r:id="rId10"/>
    <p:sldId id="316" r:id="rId11"/>
    <p:sldId id="312" r:id="rId12"/>
    <p:sldId id="313" r:id="rId13"/>
    <p:sldId id="31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F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78"/>
  </p:normalViewPr>
  <p:slideViewPr>
    <p:cSldViewPr snapToGrid="0" snapToObjects="1">
      <p:cViewPr varScale="1">
        <p:scale>
          <a:sx n="90" d="100"/>
          <a:sy n="90" d="100"/>
        </p:scale>
        <p:origin x="2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179C37-CBD6-4495-B3C2-EC4BA21A739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3A9C67C-39BD-4908-B375-8341A78DF1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Preliminary analysis on data</a:t>
          </a:r>
        </a:p>
      </dgm:t>
    </dgm:pt>
    <dgm:pt modelId="{093C548A-38BD-4917-804C-AD8F889F047A}" type="parTrans" cxnId="{42FB6425-AB4A-4E31-98F1-2A6124895794}">
      <dgm:prSet/>
      <dgm:spPr/>
      <dgm:t>
        <a:bodyPr/>
        <a:lstStyle/>
        <a:p>
          <a:endParaRPr lang="en-US"/>
        </a:p>
      </dgm:t>
    </dgm:pt>
    <dgm:pt modelId="{2D59BE70-2BCF-415E-BF5C-EEB4A6312DFF}" type="sibTrans" cxnId="{42FB6425-AB4A-4E31-98F1-2A612489579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0DCE7C9-1933-4D80-9442-9072F4C9EA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preparation and cleaning for any missing values</a:t>
          </a:r>
        </a:p>
      </dgm:t>
    </dgm:pt>
    <dgm:pt modelId="{7AD0E3CA-5A05-4D20-81DA-9472B09D5AB2}" type="parTrans" cxnId="{77518284-051C-4883-93D5-04AF1367965D}">
      <dgm:prSet/>
      <dgm:spPr/>
      <dgm:t>
        <a:bodyPr/>
        <a:lstStyle/>
        <a:p>
          <a:endParaRPr lang="en-US"/>
        </a:p>
      </dgm:t>
    </dgm:pt>
    <dgm:pt modelId="{C0FD7ED8-48AE-4859-BADC-0CFECFE0DB7F}" type="sibTrans" cxnId="{77518284-051C-4883-93D5-04AF1367965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A983E9-3510-4ECA-8A62-B594848740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 Exploratory Data Analysis</a:t>
          </a:r>
        </a:p>
      </dgm:t>
    </dgm:pt>
    <dgm:pt modelId="{1E38AE46-7DCD-45AA-B64B-F152DD4FDE28}" type="parTrans" cxnId="{9D833DE0-0C10-417B-9AEA-F34EA2AD6A49}">
      <dgm:prSet/>
      <dgm:spPr/>
      <dgm:t>
        <a:bodyPr/>
        <a:lstStyle/>
        <a:p>
          <a:endParaRPr lang="en-US"/>
        </a:p>
      </dgm:t>
    </dgm:pt>
    <dgm:pt modelId="{FA50F187-DAC0-4C33-B8D6-635A95648217}" type="sibTrans" cxnId="{9D833DE0-0C10-417B-9AEA-F34EA2AD6A4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18065E-6F88-4B04-BE52-58A061D625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Train and test models</a:t>
          </a:r>
        </a:p>
      </dgm:t>
    </dgm:pt>
    <dgm:pt modelId="{341FBBB1-FA7E-4DD9-B944-F955A38B7934}" type="parTrans" cxnId="{FCEE2EF8-E6ED-4976-8BCB-AAC9CA466A86}">
      <dgm:prSet/>
      <dgm:spPr/>
      <dgm:t>
        <a:bodyPr/>
        <a:lstStyle/>
        <a:p>
          <a:endParaRPr lang="en-US"/>
        </a:p>
      </dgm:t>
    </dgm:pt>
    <dgm:pt modelId="{D7BB8663-AEEC-4CB6-B723-A38228064857}" type="sibTrans" cxnId="{FCEE2EF8-E6ED-4976-8BCB-AAC9CA466A8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D31EF0-8DA6-46F0-9BCD-AAB5901EC1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 evaluation and tuning</a:t>
          </a:r>
        </a:p>
      </dgm:t>
    </dgm:pt>
    <dgm:pt modelId="{E4847B8B-8879-4725-9AA3-9BF2A6E3673A}" type="parTrans" cxnId="{B469502A-BBA7-471F-BE7C-0B328309BEB1}">
      <dgm:prSet/>
      <dgm:spPr/>
      <dgm:t>
        <a:bodyPr/>
        <a:lstStyle/>
        <a:p>
          <a:endParaRPr lang="en-US"/>
        </a:p>
      </dgm:t>
    </dgm:pt>
    <dgm:pt modelId="{4C739D21-2792-460A-99E3-923713220F09}" type="sibTrans" cxnId="{B469502A-BBA7-471F-BE7C-0B328309BEB1}">
      <dgm:prSet/>
      <dgm:spPr/>
      <dgm:t>
        <a:bodyPr/>
        <a:lstStyle/>
        <a:p>
          <a:endParaRPr lang="en-US"/>
        </a:p>
      </dgm:t>
    </dgm:pt>
    <dgm:pt modelId="{74DA95C4-4596-49A7-B0F3-A8F945FF6B58}" type="pres">
      <dgm:prSet presAssocID="{24179C37-CBD6-4495-B3C2-EC4BA21A739E}" presName="root" presStyleCnt="0">
        <dgm:presLayoutVars>
          <dgm:dir/>
          <dgm:resizeHandles val="exact"/>
        </dgm:presLayoutVars>
      </dgm:prSet>
      <dgm:spPr/>
    </dgm:pt>
    <dgm:pt modelId="{7EAE0811-17D0-4C42-A49C-A30AE33D445E}" type="pres">
      <dgm:prSet presAssocID="{24179C37-CBD6-4495-B3C2-EC4BA21A739E}" presName="container" presStyleCnt="0">
        <dgm:presLayoutVars>
          <dgm:dir/>
          <dgm:resizeHandles val="exact"/>
        </dgm:presLayoutVars>
      </dgm:prSet>
      <dgm:spPr/>
    </dgm:pt>
    <dgm:pt modelId="{A8DA3713-C229-465B-9045-FECD6FEBCFA7}" type="pres">
      <dgm:prSet presAssocID="{C3A9C67C-39BD-4908-B375-8341A78DF1F3}" presName="compNode" presStyleCnt="0"/>
      <dgm:spPr/>
    </dgm:pt>
    <dgm:pt modelId="{8AD5B76B-418E-47E5-90F1-CF78642A0DEC}" type="pres">
      <dgm:prSet presAssocID="{C3A9C67C-39BD-4908-B375-8341A78DF1F3}" presName="iconBgRect" presStyleLbl="bgShp" presStyleIdx="0" presStyleCnt="5"/>
      <dgm:spPr/>
    </dgm:pt>
    <dgm:pt modelId="{E93D5540-FAF1-42B4-838F-199C530578F9}" type="pres">
      <dgm:prSet presAssocID="{C3A9C67C-39BD-4908-B375-8341A78DF1F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E02B986-B81F-49AC-9041-0D155D401F8E}" type="pres">
      <dgm:prSet presAssocID="{C3A9C67C-39BD-4908-B375-8341A78DF1F3}" presName="spaceRect" presStyleCnt="0"/>
      <dgm:spPr/>
    </dgm:pt>
    <dgm:pt modelId="{57A40148-2368-4C90-B184-850BD54ADA2E}" type="pres">
      <dgm:prSet presAssocID="{C3A9C67C-39BD-4908-B375-8341A78DF1F3}" presName="textRect" presStyleLbl="revTx" presStyleIdx="0" presStyleCnt="5">
        <dgm:presLayoutVars>
          <dgm:chMax val="1"/>
          <dgm:chPref val="1"/>
        </dgm:presLayoutVars>
      </dgm:prSet>
      <dgm:spPr/>
    </dgm:pt>
    <dgm:pt modelId="{F58C9305-97A4-411F-A456-07BD3EA1976C}" type="pres">
      <dgm:prSet presAssocID="{2D59BE70-2BCF-415E-BF5C-EEB4A6312DFF}" presName="sibTrans" presStyleLbl="sibTrans2D1" presStyleIdx="0" presStyleCnt="0"/>
      <dgm:spPr/>
    </dgm:pt>
    <dgm:pt modelId="{5BB193C4-9397-4B75-B1E0-24369011D9A8}" type="pres">
      <dgm:prSet presAssocID="{20DCE7C9-1933-4D80-9442-9072F4C9EA05}" presName="compNode" presStyleCnt="0"/>
      <dgm:spPr/>
    </dgm:pt>
    <dgm:pt modelId="{96711DD5-BEFF-4809-B0A5-320FAAEA045F}" type="pres">
      <dgm:prSet presAssocID="{20DCE7C9-1933-4D80-9442-9072F4C9EA05}" presName="iconBgRect" presStyleLbl="bgShp" presStyleIdx="1" presStyleCnt="5"/>
      <dgm:spPr/>
    </dgm:pt>
    <dgm:pt modelId="{79F68A8D-6A4A-499C-97E5-53003BAD994A}" type="pres">
      <dgm:prSet presAssocID="{20DCE7C9-1933-4D80-9442-9072F4C9EA0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802E0194-38F2-494E-B547-5E7B950AAD48}" type="pres">
      <dgm:prSet presAssocID="{20DCE7C9-1933-4D80-9442-9072F4C9EA05}" presName="spaceRect" presStyleCnt="0"/>
      <dgm:spPr/>
    </dgm:pt>
    <dgm:pt modelId="{BFC18BB2-1165-4B7A-8DC7-A2C07284800A}" type="pres">
      <dgm:prSet presAssocID="{20DCE7C9-1933-4D80-9442-9072F4C9EA05}" presName="textRect" presStyleLbl="revTx" presStyleIdx="1" presStyleCnt="5">
        <dgm:presLayoutVars>
          <dgm:chMax val="1"/>
          <dgm:chPref val="1"/>
        </dgm:presLayoutVars>
      </dgm:prSet>
      <dgm:spPr/>
    </dgm:pt>
    <dgm:pt modelId="{3D456E6D-7889-4ACA-A6EA-55F070FAC6AF}" type="pres">
      <dgm:prSet presAssocID="{C0FD7ED8-48AE-4859-BADC-0CFECFE0DB7F}" presName="sibTrans" presStyleLbl="sibTrans2D1" presStyleIdx="0" presStyleCnt="0"/>
      <dgm:spPr/>
    </dgm:pt>
    <dgm:pt modelId="{7B763D7D-2697-4144-87B7-9B350AB4319E}" type="pres">
      <dgm:prSet presAssocID="{1FA983E9-3510-4ECA-8A62-B59484874067}" presName="compNode" presStyleCnt="0"/>
      <dgm:spPr/>
    </dgm:pt>
    <dgm:pt modelId="{65554EEA-6E51-4FAA-A99E-9F402ADCC281}" type="pres">
      <dgm:prSet presAssocID="{1FA983E9-3510-4ECA-8A62-B59484874067}" presName="iconBgRect" presStyleLbl="bgShp" presStyleIdx="2" presStyleCnt="5"/>
      <dgm:spPr/>
    </dgm:pt>
    <dgm:pt modelId="{990AB0C1-43FA-48A6-856B-63BD896DBBDD}" type="pres">
      <dgm:prSet presAssocID="{1FA983E9-3510-4ECA-8A62-B5948487406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3BEFF8D-5667-4F2B-B19D-5C6861A1F5EF}" type="pres">
      <dgm:prSet presAssocID="{1FA983E9-3510-4ECA-8A62-B59484874067}" presName="spaceRect" presStyleCnt="0"/>
      <dgm:spPr/>
    </dgm:pt>
    <dgm:pt modelId="{5DD8894D-7024-40AD-9BA8-7A0A27D00219}" type="pres">
      <dgm:prSet presAssocID="{1FA983E9-3510-4ECA-8A62-B59484874067}" presName="textRect" presStyleLbl="revTx" presStyleIdx="2" presStyleCnt="5">
        <dgm:presLayoutVars>
          <dgm:chMax val="1"/>
          <dgm:chPref val="1"/>
        </dgm:presLayoutVars>
      </dgm:prSet>
      <dgm:spPr/>
    </dgm:pt>
    <dgm:pt modelId="{E9D84BA6-2D67-4F73-9DF1-94809A3567C5}" type="pres">
      <dgm:prSet presAssocID="{FA50F187-DAC0-4C33-B8D6-635A95648217}" presName="sibTrans" presStyleLbl="sibTrans2D1" presStyleIdx="0" presStyleCnt="0"/>
      <dgm:spPr/>
    </dgm:pt>
    <dgm:pt modelId="{12825A25-5537-4DED-804C-728EA402C891}" type="pres">
      <dgm:prSet presAssocID="{7718065E-6F88-4B04-BE52-58A061D625A1}" presName="compNode" presStyleCnt="0"/>
      <dgm:spPr/>
    </dgm:pt>
    <dgm:pt modelId="{C22385D1-3942-4BC1-9E65-A8F6DA17DE4D}" type="pres">
      <dgm:prSet presAssocID="{7718065E-6F88-4B04-BE52-58A061D625A1}" presName="iconBgRect" presStyleLbl="bgShp" presStyleIdx="3" presStyleCnt="5"/>
      <dgm:spPr/>
    </dgm:pt>
    <dgm:pt modelId="{BA65D83F-7767-449D-9A08-63564DBFFAA8}" type="pres">
      <dgm:prSet presAssocID="{7718065E-6F88-4B04-BE52-58A061D625A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774537F-2727-41D0-B46D-8E348EC7A146}" type="pres">
      <dgm:prSet presAssocID="{7718065E-6F88-4B04-BE52-58A061D625A1}" presName="spaceRect" presStyleCnt="0"/>
      <dgm:spPr/>
    </dgm:pt>
    <dgm:pt modelId="{E1A35F45-0987-4A75-B101-AFB6E25886A7}" type="pres">
      <dgm:prSet presAssocID="{7718065E-6F88-4B04-BE52-58A061D625A1}" presName="textRect" presStyleLbl="revTx" presStyleIdx="3" presStyleCnt="5">
        <dgm:presLayoutVars>
          <dgm:chMax val="1"/>
          <dgm:chPref val="1"/>
        </dgm:presLayoutVars>
      </dgm:prSet>
      <dgm:spPr/>
    </dgm:pt>
    <dgm:pt modelId="{7FBE88DD-84C3-4FB2-99EA-869B99961FB9}" type="pres">
      <dgm:prSet presAssocID="{D7BB8663-AEEC-4CB6-B723-A38228064857}" presName="sibTrans" presStyleLbl="sibTrans2D1" presStyleIdx="0" presStyleCnt="0"/>
      <dgm:spPr/>
    </dgm:pt>
    <dgm:pt modelId="{3B0B276E-B7CB-4109-B2F7-20A3AC07D9C9}" type="pres">
      <dgm:prSet presAssocID="{A2D31EF0-8DA6-46F0-9BCD-AAB5901EC120}" presName="compNode" presStyleCnt="0"/>
      <dgm:spPr/>
    </dgm:pt>
    <dgm:pt modelId="{658A7967-E3EA-4667-AA65-C222845D3841}" type="pres">
      <dgm:prSet presAssocID="{A2D31EF0-8DA6-46F0-9BCD-AAB5901EC120}" presName="iconBgRect" presStyleLbl="bgShp" presStyleIdx="4" presStyleCnt="5"/>
      <dgm:spPr/>
    </dgm:pt>
    <dgm:pt modelId="{DEC4D93D-358F-48E3-83D0-0DC78BDB8995}" type="pres">
      <dgm:prSet presAssocID="{A2D31EF0-8DA6-46F0-9BCD-AAB5901EC12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C83FE9CA-F4E8-4475-9211-F595671181EE}" type="pres">
      <dgm:prSet presAssocID="{A2D31EF0-8DA6-46F0-9BCD-AAB5901EC120}" presName="spaceRect" presStyleCnt="0"/>
      <dgm:spPr/>
    </dgm:pt>
    <dgm:pt modelId="{57409AB1-9F6D-4B3C-A124-88FE0E9D1B96}" type="pres">
      <dgm:prSet presAssocID="{A2D31EF0-8DA6-46F0-9BCD-AAB5901EC12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F9A2824-2C0D-DD47-B15B-CAC8EFE97982}" type="presOf" srcId="{C3A9C67C-39BD-4908-B375-8341A78DF1F3}" destId="{57A40148-2368-4C90-B184-850BD54ADA2E}" srcOrd="0" destOrd="0" presId="urn:microsoft.com/office/officeart/2018/2/layout/IconCircleList"/>
    <dgm:cxn modelId="{42FB6425-AB4A-4E31-98F1-2A6124895794}" srcId="{24179C37-CBD6-4495-B3C2-EC4BA21A739E}" destId="{C3A9C67C-39BD-4908-B375-8341A78DF1F3}" srcOrd="0" destOrd="0" parTransId="{093C548A-38BD-4917-804C-AD8F889F047A}" sibTransId="{2D59BE70-2BCF-415E-BF5C-EEB4A6312DFF}"/>
    <dgm:cxn modelId="{B469502A-BBA7-471F-BE7C-0B328309BEB1}" srcId="{24179C37-CBD6-4495-B3C2-EC4BA21A739E}" destId="{A2D31EF0-8DA6-46F0-9BCD-AAB5901EC120}" srcOrd="4" destOrd="0" parTransId="{E4847B8B-8879-4725-9AA3-9BF2A6E3673A}" sibTransId="{4C739D21-2792-460A-99E3-923713220F09}"/>
    <dgm:cxn modelId="{FEAE7336-AEC7-834D-B0C7-99CC3E2FDF1E}" type="presOf" srcId="{7718065E-6F88-4B04-BE52-58A061D625A1}" destId="{E1A35F45-0987-4A75-B101-AFB6E25886A7}" srcOrd="0" destOrd="0" presId="urn:microsoft.com/office/officeart/2018/2/layout/IconCircleList"/>
    <dgm:cxn modelId="{A77E5C51-FA33-EC45-AB0F-4E855BCF678A}" type="presOf" srcId="{FA50F187-DAC0-4C33-B8D6-635A95648217}" destId="{E9D84BA6-2D67-4F73-9DF1-94809A3567C5}" srcOrd="0" destOrd="0" presId="urn:microsoft.com/office/officeart/2018/2/layout/IconCircleList"/>
    <dgm:cxn modelId="{C3C7C556-B10F-194E-A413-562F73A55D67}" type="presOf" srcId="{2D59BE70-2BCF-415E-BF5C-EEB4A6312DFF}" destId="{F58C9305-97A4-411F-A456-07BD3EA1976C}" srcOrd="0" destOrd="0" presId="urn:microsoft.com/office/officeart/2018/2/layout/IconCircleList"/>
    <dgm:cxn modelId="{77518284-051C-4883-93D5-04AF1367965D}" srcId="{24179C37-CBD6-4495-B3C2-EC4BA21A739E}" destId="{20DCE7C9-1933-4D80-9442-9072F4C9EA05}" srcOrd="1" destOrd="0" parTransId="{7AD0E3CA-5A05-4D20-81DA-9472B09D5AB2}" sibTransId="{C0FD7ED8-48AE-4859-BADC-0CFECFE0DB7F}"/>
    <dgm:cxn modelId="{4F5B3EA3-53CB-354F-988C-FA4743A36655}" type="presOf" srcId="{24179C37-CBD6-4495-B3C2-EC4BA21A739E}" destId="{74DA95C4-4596-49A7-B0F3-A8F945FF6B58}" srcOrd="0" destOrd="0" presId="urn:microsoft.com/office/officeart/2018/2/layout/IconCircleList"/>
    <dgm:cxn modelId="{02A2EFBE-DF63-2647-9827-36E036E10CD7}" type="presOf" srcId="{D7BB8663-AEEC-4CB6-B723-A38228064857}" destId="{7FBE88DD-84C3-4FB2-99EA-869B99961FB9}" srcOrd="0" destOrd="0" presId="urn:microsoft.com/office/officeart/2018/2/layout/IconCircleList"/>
    <dgm:cxn modelId="{FCF743C6-0A91-0643-A763-02A6E5F4253F}" type="presOf" srcId="{C0FD7ED8-48AE-4859-BADC-0CFECFE0DB7F}" destId="{3D456E6D-7889-4ACA-A6EA-55F070FAC6AF}" srcOrd="0" destOrd="0" presId="urn:microsoft.com/office/officeart/2018/2/layout/IconCircleList"/>
    <dgm:cxn modelId="{10DB7FDA-2836-EC49-8681-39012A156DD3}" type="presOf" srcId="{20DCE7C9-1933-4D80-9442-9072F4C9EA05}" destId="{BFC18BB2-1165-4B7A-8DC7-A2C07284800A}" srcOrd="0" destOrd="0" presId="urn:microsoft.com/office/officeart/2018/2/layout/IconCircleList"/>
    <dgm:cxn modelId="{58D189DD-6E54-6F4F-BB89-FF7AB1A185D7}" type="presOf" srcId="{1FA983E9-3510-4ECA-8A62-B59484874067}" destId="{5DD8894D-7024-40AD-9BA8-7A0A27D00219}" srcOrd="0" destOrd="0" presId="urn:microsoft.com/office/officeart/2018/2/layout/IconCircleList"/>
    <dgm:cxn modelId="{9D833DE0-0C10-417B-9AEA-F34EA2AD6A49}" srcId="{24179C37-CBD6-4495-B3C2-EC4BA21A739E}" destId="{1FA983E9-3510-4ECA-8A62-B59484874067}" srcOrd="2" destOrd="0" parTransId="{1E38AE46-7DCD-45AA-B64B-F152DD4FDE28}" sibTransId="{FA50F187-DAC0-4C33-B8D6-635A95648217}"/>
    <dgm:cxn modelId="{6B56CFE0-0993-6A45-98CB-DBC64CE5C880}" type="presOf" srcId="{A2D31EF0-8DA6-46F0-9BCD-AAB5901EC120}" destId="{57409AB1-9F6D-4B3C-A124-88FE0E9D1B96}" srcOrd="0" destOrd="0" presId="urn:microsoft.com/office/officeart/2018/2/layout/IconCircleList"/>
    <dgm:cxn modelId="{FCEE2EF8-E6ED-4976-8BCB-AAC9CA466A86}" srcId="{24179C37-CBD6-4495-B3C2-EC4BA21A739E}" destId="{7718065E-6F88-4B04-BE52-58A061D625A1}" srcOrd="3" destOrd="0" parTransId="{341FBBB1-FA7E-4DD9-B944-F955A38B7934}" sibTransId="{D7BB8663-AEEC-4CB6-B723-A38228064857}"/>
    <dgm:cxn modelId="{CB8CBB73-D0D3-1445-AD2F-F0E07D7E6D7B}" type="presParOf" srcId="{74DA95C4-4596-49A7-B0F3-A8F945FF6B58}" destId="{7EAE0811-17D0-4C42-A49C-A30AE33D445E}" srcOrd="0" destOrd="0" presId="urn:microsoft.com/office/officeart/2018/2/layout/IconCircleList"/>
    <dgm:cxn modelId="{E4B4CB61-8540-404D-B990-0AC08D4604A9}" type="presParOf" srcId="{7EAE0811-17D0-4C42-A49C-A30AE33D445E}" destId="{A8DA3713-C229-465B-9045-FECD6FEBCFA7}" srcOrd="0" destOrd="0" presId="urn:microsoft.com/office/officeart/2018/2/layout/IconCircleList"/>
    <dgm:cxn modelId="{C8A2EFA6-CD4F-564D-96A2-6F8E075CD10A}" type="presParOf" srcId="{A8DA3713-C229-465B-9045-FECD6FEBCFA7}" destId="{8AD5B76B-418E-47E5-90F1-CF78642A0DEC}" srcOrd="0" destOrd="0" presId="urn:microsoft.com/office/officeart/2018/2/layout/IconCircleList"/>
    <dgm:cxn modelId="{F9DEC4F2-F208-B44E-9659-1DB143B45098}" type="presParOf" srcId="{A8DA3713-C229-465B-9045-FECD6FEBCFA7}" destId="{E93D5540-FAF1-42B4-838F-199C530578F9}" srcOrd="1" destOrd="0" presId="urn:microsoft.com/office/officeart/2018/2/layout/IconCircleList"/>
    <dgm:cxn modelId="{13C7DAF3-4048-1E44-B91C-CEFDF8FB5832}" type="presParOf" srcId="{A8DA3713-C229-465B-9045-FECD6FEBCFA7}" destId="{CE02B986-B81F-49AC-9041-0D155D401F8E}" srcOrd="2" destOrd="0" presId="urn:microsoft.com/office/officeart/2018/2/layout/IconCircleList"/>
    <dgm:cxn modelId="{4A6D7B3C-98FB-3C41-A0AF-2423E349E2DF}" type="presParOf" srcId="{A8DA3713-C229-465B-9045-FECD6FEBCFA7}" destId="{57A40148-2368-4C90-B184-850BD54ADA2E}" srcOrd="3" destOrd="0" presId="urn:microsoft.com/office/officeart/2018/2/layout/IconCircleList"/>
    <dgm:cxn modelId="{958E8EFA-FC86-1948-A3AE-F6CDEA75F2C8}" type="presParOf" srcId="{7EAE0811-17D0-4C42-A49C-A30AE33D445E}" destId="{F58C9305-97A4-411F-A456-07BD3EA1976C}" srcOrd="1" destOrd="0" presId="urn:microsoft.com/office/officeart/2018/2/layout/IconCircleList"/>
    <dgm:cxn modelId="{E5727BC1-D84B-3C4D-B49B-4E5A4FDC552D}" type="presParOf" srcId="{7EAE0811-17D0-4C42-A49C-A30AE33D445E}" destId="{5BB193C4-9397-4B75-B1E0-24369011D9A8}" srcOrd="2" destOrd="0" presId="urn:microsoft.com/office/officeart/2018/2/layout/IconCircleList"/>
    <dgm:cxn modelId="{718E4823-B7A1-E845-9BFA-79A8F2294509}" type="presParOf" srcId="{5BB193C4-9397-4B75-B1E0-24369011D9A8}" destId="{96711DD5-BEFF-4809-B0A5-320FAAEA045F}" srcOrd="0" destOrd="0" presId="urn:microsoft.com/office/officeart/2018/2/layout/IconCircleList"/>
    <dgm:cxn modelId="{52C59943-9C53-0946-B370-FC61601C9873}" type="presParOf" srcId="{5BB193C4-9397-4B75-B1E0-24369011D9A8}" destId="{79F68A8D-6A4A-499C-97E5-53003BAD994A}" srcOrd="1" destOrd="0" presId="urn:microsoft.com/office/officeart/2018/2/layout/IconCircleList"/>
    <dgm:cxn modelId="{92C13CDC-1455-5346-A95C-CE8D76CA1B06}" type="presParOf" srcId="{5BB193C4-9397-4B75-B1E0-24369011D9A8}" destId="{802E0194-38F2-494E-B547-5E7B950AAD48}" srcOrd="2" destOrd="0" presId="urn:microsoft.com/office/officeart/2018/2/layout/IconCircleList"/>
    <dgm:cxn modelId="{1406FDCB-BC02-8747-B0D7-03B7D03207C6}" type="presParOf" srcId="{5BB193C4-9397-4B75-B1E0-24369011D9A8}" destId="{BFC18BB2-1165-4B7A-8DC7-A2C07284800A}" srcOrd="3" destOrd="0" presId="urn:microsoft.com/office/officeart/2018/2/layout/IconCircleList"/>
    <dgm:cxn modelId="{A01399D1-0ED8-ED48-803F-3F62B8DBF524}" type="presParOf" srcId="{7EAE0811-17D0-4C42-A49C-A30AE33D445E}" destId="{3D456E6D-7889-4ACA-A6EA-55F070FAC6AF}" srcOrd="3" destOrd="0" presId="urn:microsoft.com/office/officeart/2018/2/layout/IconCircleList"/>
    <dgm:cxn modelId="{64D58102-B551-A346-976C-16A7804EDF58}" type="presParOf" srcId="{7EAE0811-17D0-4C42-A49C-A30AE33D445E}" destId="{7B763D7D-2697-4144-87B7-9B350AB4319E}" srcOrd="4" destOrd="0" presId="urn:microsoft.com/office/officeart/2018/2/layout/IconCircleList"/>
    <dgm:cxn modelId="{E5FCBB1A-8439-124C-AFB6-32D0B8DFD442}" type="presParOf" srcId="{7B763D7D-2697-4144-87B7-9B350AB4319E}" destId="{65554EEA-6E51-4FAA-A99E-9F402ADCC281}" srcOrd="0" destOrd="0" presId="urn:microsoft.com/office/officeart/2018/2/layout/IconCircleList"/>
    <dgm:cxn modelId="{ADC73DAD-7C16-2748-B5E8-946197117B12}" type="presParOf" srcId="{7B763D7D-2697-4144-87B7-9B350AB4319E}" destId="{990AB0C1-43FA-48A6-856B-63BD896DBBDD}" srcOrd="1" destOrd="0" presId="urn:microsoft.com/office/officeart/2018/2/layout/IconCircleList"/>
    <dgm:cxn modelId="{CD227542-BDDB-F749-AECD-D66134D9BF5E}" type="presParOf" srcId="{7B763D7D-2697-4144-87B7-9B350AB4319E}" destId="{C3BEFF8D-5667-4F2B-B19D-5C6861A1F5EF}" srcOrd="2" destOrd="0" presId="urn:microsoft.com/office/officeart/2018/2/layout/IconCircleList"/>
    <dgm:cxn modelId="{028C70D0-7DFE-A94E-B46E-728D580D8723}" type="presParOf" srcId="{7B763D7D-2697-4144-87B7-9B350AB4319E}" destId="{5DD8894D-7024-40AD-9BA8-7A0A27D00219}" srcOrd="3" destOrd="0" presId="urn:microsoft.com/office/officeart/2018/2/layout/IconCircleList"/>
    <dgm:cxn modelId="{3D65B3A5-F6D4-744E-8855-3772BE74E9B0}" type="presParOf" srcId="{7EAE0811-17D0-4C42-A49C-A30AE33D445E}" destId="{E9D84BA6-2D67-4F73-9DF1-94809A3567C5}" srcOrd="5" destOrd="0" presId="urn:microsoft.com/office/officeart/2018/2/layout/IconCircleList"/>
    <dgm:cxn modelId="{8CB44C33-A61F-9445-A9A3-112D78540CB4}" type="presParOf" srcId="{7EAE0811-17D0-4C42-A49C-A30AE33D445E}" destId="{12825A25-5537-4DED-804C-728EA402C891}" srcOrd="6" destOrd="0" presId="urn:microsoft.com/office/officeart/2018/2/layout/IconCircleList"/>
    <dgm:cxn modelId="{B38BF4A7-FA70-8D4D-89B6-FF437EAE05AA}" type="presParOf" srcId="{12825A25-5537-4DED-804C-728EA402C891}" destId="{C22385D1-3942-4BC1-9E65-A8F6DA17DE4D}" srcOrd="0" destOrd="0" presId="urn:microsoft.com/office/officeart/2018/2/layout/IconCircleList"/>
    <dgm:cxn modelId="{36E41527-89B5-CA43-9F84-201C07F3547A}" type="presParOf" srcId="{12825A25-5537-4DED-804C-728EA402C891}" destId="{BA65D83F-7767-449D-9A08-63564DBFFAA8}" srcOrd="1" destOrd="0" presId="urn:microsoft.com/office/officeart/2018/2/layout/IconCircleList"/>
    <dgm:cxn modelId="{86A73B9F-9848-2D42-8C28-F4209494743C}" type="presParOf" srcId="{12825A25-5537-4DED-804C-728EA402C891}" destId="{B774537F-2727-41D0-B46D-8E348EC7A146}" srcOrd="2" destOrd="0" presId="urn:microsoft.com/office/officeart/2018/2/layout/IconCircleList"/>
    <dgm:cxn modelId="{AD69C27F-A5FB-A44F-9794-1817F6912699}" type="presParOf" srcId="{12825A25-5537-4DED-804C-728EA402C891}" destId="{E1A35F45-0987-4A75-B101-AFB6E25886A7}" srcOrd="3" destOrd="0" presId="urn:microsoft.com/office/officeart/2018/2/layout/IconCircleList"/>
    <dgm:cxn modelId="{5EE1413D-B42D-6D45-AAD6-B897C71B41BC}" type="presParOf" srcId="{7EAE0811-17D0-4C42-A49C-A30AE33D445E}" destId="{7FBE88DD-84C3-4FB2-99EA-869B99961FB9}" srcOrd="7" destOrd="0" presId="urn:microsoft.com/office/officeart/2018/2/layout/IconCircleList"/>
    <dgm:cxn modelId="{C1F8004C-67A3-BE44-A5AC-76EB351BD22A}" type="presParOf" srcId="{7EAE0811-17D0-4C42-A49C-A30AE33D445E}" destId="{3B0B276E-B7CB-4109-B2F7-20A3AC07D9C9}" srcOrd="8" destOrd="0" presId="urn:microsoft.com/office/officeart/2018/2/layout/IconCircleList"/>
    <dgm:cxn modelId="{99BC3940-ACC1-3944-AA5C-92F9A06349EF}" type="presParOf" srcId="{3B0B276E-B7CB-4109-B2F7-20A3AC07D9C9}" destId="{658A7967-E3EA-4667-AA65-C222845D3841}" srcOrd="0" destOrd="0" presId="urn:microsoft.com/office/officeart/2018/2/layout/IconCircleList"/>
    <dgm:cxn modelId="{9CB8ED5D-7B3A-6D4B-A869-600F37CA8F91}" type="presParOf" srcId="{3B0B276E-B7CB-4109-B2F7-20A3AC07D9C9}" destId="{DEC4D93D-358F-48E3-83D0-0DC78BDB8995}" srcOrd="1" destOrd="0" presId="urn:microsoft.com/office/officeart/2018/2/layout/IconCircleList"/>
    <dgm:cxn modelId="{C5D39974-FC66-C44A-BF79-4F3CEA26AEB4}" type="presParOf" srcId="{3B0B276E-B7CB-4109-B2F7-20A3AC07D9C9}" destId="{C83FE9CA-F4E8-4475-9211-F595671181EE}" srcOrd="2" destOrd="0" presId="urn:microsoft.com/office/officeart/2018/2/layout/IconCircleList"/>
    <dgm:cxn modelId="{7343C27B-E90B-C74E-BC54-0136D33B867D}" type="presParOf" srcId="{3B0B276E-B7CB-4109-B2F7-20A3AC07D9C9}" destId="{57409AB1-9F6D-4B3C-A124-88FE0E9D1B9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F885C2-DB3D-4509-BBE2-3ED13370BEF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F90C2FC-B974-4E05-B062-D06E26BAD5A5}">
      <dgm:prSet/>
      <dgm:spPr/>
      <dgm:t>
        <a:bodyPr/>
        <a:lstStyle/>
        <a:p>
          <a:r>
            <a:rPr lang="en-US" dirty="0">
              <a:latin typeface="Bookman Old Style" panose="02050604050505020204" pitchFamily="18" charset="0"/>
            </a:rPr>
            <a:t>Dataset contains hotel booking information for a city hotel and a resort hotel.</a:t>
          </a:r>
        </a:p>
      </dgm:t>
    </dgm:pt>
    <dgm:pt modelId="{E62E542B-C605-4C3F-82BA-D8E3FD11026B}" type="parTrans" cxnId="{3023E6A4-A205-41D3-BCDB-10974F43A733}">
      <dgm:prSet/>
      <dgm:spPr/>
      <dgm:t>
        <a:bodyPr/>
        <a:lstStyle/>
        <a:p>
          <a:endParaRPr lang="en-US"/>
        </a:p>
      </dgm:t>
    </dgm:pt>
    <dgm:pt modelId="{2BF33201-B79C-4D88-90D4-61A537BE3E71}" type="sibTrans" cxnId="{3023E6A4-A205-41D3-BCDB-10974F43A733}">
      <dgm:prSet/>
      <dgm:spPr/>
      <dgm:t>
        <a:bodyPr/>
        <a:lstStyle/>
        <a:p>
          <a:endParaRPr lang="en-US"/>
        </a:p>
      </dgm:t>
    </dgm:pt>
    <dgm:pt modelId="{D651035D-D45F-4414-A594-A4585AF18185}">
      <dgm:prSet/>
      <dgm:spPr/>
      <dgm:t>
        <a:bodyPr/>
        <a:lstStyle/>
        <a:p>
          <a:r>
            <a:rPr lang="en-US" dirty="0">
              <a:latin typeface="Bookman Old Style" panose="02050604050505020204" pitchFamily="18" charset="0"/>
            </a:rPr>
            <a:t>This dataset includes 119391 rows and 32 feature variables.</a:t>
          </a:r>
        </a:p>
      </dgm:t>
    </dgm:pt>
    <dgm:pt modelId="{E929FDD3-4763-4157-9DD9-84B786437F55}" type="parTrans" cxnId="{587BEB1F-3C04-4E7D-8695-B5335D50625B}">
      <dgm:prSet/>
      <dgm:spPr/>
      <dgm:t>
        <a:bodyPr/>
        <a:lstStyle/>
        <a:p>
          <a:endParaRPr lang="en-US"/>
        </a:p>
      </dgm:t>
    </dgm:pt>
    <dgm:pt modelId="{025A44F7-411C-4422-947E-4DC05C0E42D4}" type="sibTrans" cxnId="{587BEB1F-3C04-4E7D-8695-B5335D50625B}">
      <dgm:prSet/>
      <dgm:spPr/>
      <dgm:t>
        <a:bodyPr/>
        <a:lstStyle/>
        <a:p>
          <a:endParaRPr lang="en-US"/>
        </a:p>
      </dgm:t>
    </dgm:pt>
    <dgm:pt modelId="{4D0DF322-948E-4B7A-8E48-80C5D98F6CAD}">
      <dgm:prSet/>
      <dgm:spPr/>
      <dgm:t>
        <a:bodyPr/>
        <a:lstStyle/>
        <a:p>
          <a:r>
            <a:rPr lang="en-US" dirty="0">
              <a:latin typeface="Bookman Old Style" panose="02050604050505020204" pitchFamily="18" charset="0"/>
            </a:rPr>
            <a:t>Performed encoding on categorical variables based.</a:t>
          </a:r>
        </a:p>
      </dgm:t>
    </dgm:pt>
    <dgm:pt modelId="{29A01235-5B89-4129-8EAE-0E644FAA1C11}" type="parTrans" cxnId="{F1733380-4C54-46F3-9392-1D9E4BF9049D}">
      <dgm:prSet/>
      <dgm:spPr/>
      <dgm:t>
        <a:bodyPr/>
        <a:lstStyle/>
        <a:p>
          <a:endParaRPr lang="en-US"/>
        </a:p>
      </dgm:t>
    </dgm:pt>
    <dgm:pt modelId="{B679AB1C-9D64-4B28-B926-C20013B6689D}" type="sibTrans" cxnId="{F1733380-4C54-46F3-9392-1D9E4BF9049D}">
      <dgm:prSet/>
      <dgm:spPr/>
      <dgm:t>
        <a:bodyPr/>
        <a:lstStyle/>
        <a:p>
          <a:endParaRPr lang="en-US"/>
        </a:p>
      </dgm:t>
    </dgm:pt>
    <dgm:pt modelId="{D5C86D4C-CC1E-42FF-B1C6-11CC5B5E8B8A}">
      <dgm:prSet/>
      <dgm:spPr/>
      <dgm:t>
        <a:bodyPr/>
        <a:lstStyle/>
        <a:p>
          <a:r>
            <a:rPr lang="en-US" kern="1200" dirty="0">
              <a:latin typeface="Bookman Old Style" panose="02050604050505020204" pitchFamily="18" charset="0"/>
            </a:rPr>
            <a:t>Performed normalization of numeric </a:t>
          </a:r>
          <a:r>
            <a:rPr lang="en-US" kern="1200" dirty="0">
              <a:latin typeface="Bookman Old Style" panose="02050604050505020204" pitchFamily="18" charset="0"/>
              <a:ea typeface="+mn-ea"/>
              <a:cs typeface="+mn-cs"/>
            </a:rPr>
            <a:t>variables.</a:t>
          </a:r>
        </a:p>
      </dgm:t>
    </dgm:pt>
    <dgm:pt modelId="{6D1436D9-2683-40A3-97A5-B0568240F5C5}" type="parTrans" cxnId="{B9271C66-CFE3-4B33-9328-B4C97BCB98D1}">
      <dgm:prSet/>
      <dgm:spPr/>
      <dgm:t>
        <a:bodyPr/>
        <a:lstStyle/>
        <a:p>
          <a:endParaRPr lang="en-US"/>
        </a:p>
      </dgm:t>
    </dgm:pt>
    <dgm:pt modelId="{17A1DD87-34CC-452B-89A6-F2F9D29D6572}" type="sibTrans" cxnId="{B9271C66-CFE3-4B33-9328-B4C97BCB98D1}">
      <dgm:prSet/>
      <dgm:spPr/>
      <dgm:t>
        <a:bodyPr/>
        <a:lstStyle/>
        <a:p>
          <a:endParaRPr lang="en-US"/>
        </a:p>
      </dgm:t>
    </dgm:pt>
    <dgm:pt modelId="{7BEE8C50-DD9C-AD45-8D9A-360DC1BCD9B1}" type="pres">
      <dgm:prSet presAssocID="{94F885C2-DB3D-4509-BBE2-3ED13370BEFF}" presName="outerComposite" presStyleCnt="0">
        <dgm:presLayoutVars>
          <dgm:chMax val="5"/>
          <dgm:dir/>
          <dgm:resizeHandles val="exact"/>
        </dgm:presLayoutVars>
      </dgm:prSet>
      <dgm:spPr/>
    </dgm:pt>
    <dgm:pt modelId="{DC4632A4-02F8-684D-A245-653A9AE41BD1}" type="pres">
      <dgm:prSet presAssocID="{94F885C2-DB3D-4509-BBE2-3ED13370BEFF}" presName="dummyMaxCanvas" presStyleCnt="0">
        <dgm:presLayoutVars/>
      </dgm:prSet>
      <dgm:spPr/>
    </dgm:pt>
    <dgm:pt modelId="{FDE394C7-C3EB-AE44-A6E3-EB410967EDE9}" type="pres">
      <dgm:prSet presAssocID="{94F885C2-DB3D-4509-BBE2-3ED13370BEFF}" presName="FourNodes_1" presStyleLbl="node1" presStyleIdx="0" presStyleCnt="4">
        <dgm:presLayoutVars>
          <dgm:bulletEnabled val="1"/>
        </dgm:presLayoutVars>
      </dgm:prSet>
      <dgm:spPr/>
    </dgm:pt>
    <dgm:pt modelId="{85883C30-DAB9-D546-82B7-DE86FD89B69F}" type="pres">
      <dgm:prSet presAssocID="{94F885C2-DB3D-4509-BBE2-3ED13370BEFF}" presName="FourNodes_2" presStyleLbl="node1" presStyleIdx="1" presStyleCnt="4">
        <dgm:presLayoutVars>
          <dgm:bulletEnabled val="1"/>
        </dgm:presLayoutVars>
      </dgm:prSet>
      <dgm:spPr/>
    </dgm:pt>
    <dgm:pt modelId="{08CF0437-E385-7E42-8866-5F2DF01317F6}" type="pres">
      <dgm:prSet presAssocID="{94F885C2-DB3D-4509-BBE2-3ED13370BEFF}" presName="FourNodes_3" presStyleLbl="node1" presStyleIdx="2" presStyleCnt="4">
        <dgm:presLayoutVars>
          <dgm:bulletEnabled val="1"/>
        </dgm:presLayoutVars>
      </dgm:prSet>
      <dgm:spPr/>
    </dgm:pt>
    <dgm:pt modelId="{8EE91F23-2883-FB47-8E51-5A0383706D0B}" type="pres">
      <dgm:prSet presAssocID="{94F885C2-DB3D-4509-BBE2-3ED13370BEFF}" presName="FourNodes_4" presStyleLbl="node1" presStyleIdx="3" presStyleCnt="4">
        <dgm:presLayoutVars>
          <dgm:bulletEnabled val="1"/>
        </dgm:presLayoutVars>
      </dgm:prSet>
      <dgm:spPr/>
    </dgm:pt>
    <dgm:pt modelId="{63C6D13A-2113-3349-9EB9-CBF496BD907A}" type="pres">
      <dgm:prSet presAssocID="{94F885C2-DB3D-4509-BBE2-3ED13370BEFF}" presName="FourConn_1-2" presStyleLbl="fgAccFollowNode1" presStyleIdx="0" presStyleCnt="3">
        <dgm:presLayoutVars>
          <dgm:bulletEnabled val="1"/>
        </dgm:presLayoutVars>
      </dgm:prSet>
      <dgm:spPr/>
    </dgm:pt>
    <dgm:pt modelId="{A0F884C2-BC71-3344-8C78-4376647C394D}" type="pres">
      <dgm:prSet presAssocID="{94F885C2-DB3D-4509-BBE2-3ED13370BEFF}" presName="FourConn_2-3" presStyleLbl="fgAccFollowNode1" presStyleIdx="1" presStyleCnt="3">
        <dgm:presLayoutVars>
          <dgm:bulletEnabled val="1"/>
        </dgm:presLayoutVars>
      </dgm:prSet>
      <dgm:spPr/>
    </dgm:pt>
    <dgm:pt modelId="{E0E1655B-6766-4D44-8207-A481B66F672B}" type="pres">
      <dgm:prSet presAssocID="{94F885C2-DB3D-4509-BBE2-3ED13370BEFF}" presName="FourConn_3-4" presStyleLbl="fgAccFollowNode1" presStyleIdx="2" presStyleCnt="3">
        <dgm:presLayoutVars>
          <dgm:bulletEnabled val="1"/>
        </dgm:presLayoutVars>
      </dgm:prSet>
      <dgm:spPr/>
    </dgm:pt>
    <dgm:pt modelId="{C3756474-8DE3-B04B-B7B7-2FC1730B4130}" type="pres">
      <dgm:prSet presAssocID="{94F885C2-DB3D-4509-BBE2-3ED13370BEFF}" presName="FourNodes_1_text" presStyleLbl="node1" presStyleIdx="3" presStyleCnt="4">
        <dgm:presLayoutVars>
          <dgm:bulletEnabled val="1"/>
        </dgm:presLayoutVars>
      </dgm:prSet>
      <dgm:spPr/>
    </dgm:pt>
    <dgm:pt modelId="{1C7D269D-DE44-F044-8347-3F444CE08200}" type="pres">
      <dgm:prSet presAssocID="{94F885C2-DB3D-4509-BBE2-3ED13370BEFF}" presName="FourNodes_2_text" presStyleLbl="node1" presStyleIdx="3" presStyleCnt="4">
        <dgm:presLayoutVars>
          <dgm:bulletEnabled val="1"/>
        </dgm:presLayoutVars>
      </dgm:prSet>
      <dgm:spPr/>
    </dgm:pt>
    <dgm:pt modelId="{982C81F4-2F6E-1149-873C-4D479D7EB047}" type="pres">
      <dgm:prSet presAssocID="{94F885C2-DB3D-4509-BBE2-3ED13370BEFF}" presName="FourNodes_3_text" presStyleLbl="node1" presStyleIdx="3" presStyleCnt="4">
        <dgm:presLayoutVars>
          <dgm:bulletEnabled val="1"/>
        </dgm:presLayoutVars>
      </dgm:prSet>
      <dgm:spPr/>
    </dgm:pt>
    <dgm:pt modelId="{859B8805-6860-C94C-B8D7-1512B8A61579}" type="pres">
      <dgm:prSet presAssocID="{94F885C2-DB3D-4509-BBE2-3ED13370BEF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1FC911B-27B3-6B4B-B7A7-2B4F945992C9}" type="presOf" srcId="{D5C86D4C-CC1E-42FF-B1C6-11CC5B5E8B8A}" destId="{8EE91F23-2883-FB47-8E51-5A0383706D0B}" srcOrd="0" destOrd="0" presId="urn:microsoft.com/office/officeart/2005/8/layout/vProcess5"/>
    <dgm:cxn modelId="{69371F1F-7D99-844F-9D64-2FCBD672FE96}" type="presOf" srcId="{D651035D-D45F-4414-A594-A4585AF18185}" destId="{85883C30-DAB9-D546-82B7-DE86FD89B69F}" srcOrd="0" destOrd="0" presId="urn:microsoft.com/office/officeart/2005/8/layout/vProcess5"/>
    <dgm:cxn modelId="{587BEB1F-3C04-4E7D-8695-B5335D50625B}" srcId="{94F885C2-DB3D-4509-BBE2-3ED13370BEFF}" destId="{D651035D-D45F-4414-A594-A4585AF18185}" srcOrd="1" destOrd="0" parTransId="{E929FDD3-4763-4157-9DD9-84B786437F55}" sibTransId="{025A44F7-411C-4422-947E-4DC05C0E42D4}"/>
    <dgm:cxn modelId="{85BBBD2B-A941-0B48-8F2B-250E3985EEDD}" type="presOf" srcId="{D5C86D4C-CC1E-42FF-B1C6-11CC5B5E8B8A}" destId="{859B8805-6860-C94C-B8D7-1512B8A61579}" srcOrd="1" destOrd="0" presId="urn:microsoft.com/office/officeart/2005/8/layout/vProcess5"/>
    <dgm:cxn modelId="{AAE3C145-DBAB-C141-A38F-535F5D45C6F6}" type="presOf" srcId="{FF90C2FC-B974-4E05-B062-D06E26BAD5A5}" destId="{FDE394C7-C3EB-AE44-A6E3-EB410967EDE9}" srcOrd="0" destOrd="0" presId="urn:microsoft.com/office/officeart/2005/8/layout/vProcess5"/>
    <dgm:cxn modelId="{B9271C66-CFE3-4B33-9328-B4C97BCB98D1}" srcId="{94F885C2-DB3D-4509-BBE2-3ED13370BEFF}" destId="{D5C86D4C-CC1E-42FF-B1C6-11CC5B5E8B8A}" srcOrd="3" destOrd="0" parTransId="{6D1436D9-2683-40A3-97A5-B0568240F5C5}" sibTransId="{17A1DD87-34CC-452B-89A6-F2F9D29D6572}"/>
    <dgm:cxn modelId="{231BBE66-41E7-2A46-8A9F-567A9C12F3CE}" type="presOf" srcId="{D651035D-D45F-4414-A594-A4585AF18185}" destId="{1C7D269D-DE44-F044-8347-3F444CE08200}" srcOrd="1" destOrd="0" presId="urn:microsoft.com/office/officeart/2005/8/layout/vProcess5"/>
    <dgm:cxn modelId="{88945B79-A78F-A146-BE86-99B10C70C6EF}" type="presOf" srcId="{4D0DF322-948E-4B7A-8E48-80C5D98F6CAD}" destId="{982C81F4-2F6E-1149-873C-4D479D7EB047}" srcOrd="1" destOrd="0" presId="urn:microsoft.com/office/officeart/2005/8/layout/vProcess5"/>
    <dgm:cxn modelId="{F1733380-4C54-46F3-9392-1D9E4BF9049D}" srcId="{94F885C2-DB3D-4509-BBE2-3ED13370BEFF}" destId="{4D0DF322-948E-4B7A-8E48-80C5D98F6CAD}" srcOrd="2" destOrd="0" parTransId="{29A01235-5B89-4129-8EAE-0E644FAA1C11}" sibTransId="{B679AB1C-9D64-4B28-B926-C20013B6689D}"/>
    <dgm:cxn modelId="{FE8157A1-6410-8D47-B05D-413FF8A40188}" type="presOf" srcId="{4D0DF322-948E-4B7A-8E48-80C5D98F6CAD}" destId="{08CF0437-E385-7E42-8866-5F2DF01317F6}" srcOrd="0" destOrd="0" presId="urn:microsoft.com/office/officeart/2005/8/layout/vProcess5"/>
    <dgm:cxn modelId="{3023E6A4-A205-41D3-BCDB-10974F43A733}" srcId="{94F885C2-DB3D-4509-BBE2-3ED13370BEFF}" destId="{FF90C2FC-B974-4E05-B062-D06E26BAD5A5}" srcOrd="0" destOrd="0" parTransId="{E62E542B-C605-4C3F-82BA-D8E3FD11026B}" sibTransId="{2BF33201-B79C-4D88-90D4-61A537BE3E71}"/>
    <dgm:cxn modelId="{6D968FAF-2EFE-2F49-AABD-ACF03B78F110}" type="presOf" srcId="{FF90C2FC-B974-4E05-B062-D06E26BAD5A5}" destId="{C3756474-8DE3-B04B-B7B7-2FC1730B4130}" srcOrd="1" destOrd="0" presId="urn:microsoft.com/office/officeart/2005/8/layout/vProcess5"/>
    <dgm:cxn modelId="{D8505CCA-7F79-A04A-8DE4-D317FD0A931D}" type="presOf" srcId="{B679AB1C-9D64-4B28-B926-C20013B6689D}" destId="{E0E1655B-6766-4D44-8207-A481B66F672B}" srcOrd="0" destOrd="0" presId="urn:microsoft.com/office/officeart/2005/8/layout/vProcess5"/>
    <dgm:cxn modelId="{F10775E8-BE01-E34B-A71C-6E511F144BC1}" type="presOf" srcId="{025A44F7-411C-4422-947E-4DC05C0E42D4}" destId="{A0F884C2-BC71-3344-8C78-4376647C394D}" srcOrd="0" destOrd="0" presId="urn:microsoft.com/office/officeart/2005/8/layout/vProcess5"/>
    <dgm:cxn modelId="{60412CFC-759E-104A-B6A9-81EC12A57E7C}" type="presOf" srcId="{2BF33201-B79C-4D88-90D4-61A537BE3E71}" destId="{63C6D13A-2113-3349-9EB9-CBF496BD907A}" srcOrd="0" destOrd="0" presId="urn:microsoft.com/office/officeart/2005/8/layout/vProcess5"/>
    <dgm:cxn modelId="{C552F7FC-17DF-AE48-9751-22645AA698B7}" type="presOf" srcId="{94F885C2-DB3D-4509-BBE2-3ED13370BEFF}" destId="{7BEE8C50-DD9C-AD45-8D9A-360DC1BCD9B1}" srcOrd="0" destOrd="0" presId="urn:microsoft.com/office/officeart/2005/8/layout/vProcess5"/>
    <dgm:cxn modelId="{073917C6-B0F0-044B-974F-258E3C38770F}" type="presParOf" srcId="{7BEE8C50-DD9C-AD45-8D9A-360DC1BCD9B1}" destId="{DC4632A4-02F8-684D-A245-653A9AE41BD1}" srcOrd="0" destOrd="0" presId="urn:microsoft.com/office/officeart/2005/8/layout/vProcess5"/>
    <dgm:cxn modelId="{93273F72-907F-2949-A21F-DEB28A2CA6FB}" type="presParOf" srcId="{7BEE8C50-DD9C-AD45-8D9A-360DC1BCD9B1}" destId="{FDE394C7-C3EB-AE44-A6E3-EB410967EDE9}" srcOrd="1" destOrd="0" presId="urn:microsoft.com/office/officeart/2005/8/layout/vProcess5"/>
    <dgm:cxn modelId="{1A68922C-02C2-C74E-B143-8FF59613668F}" type="presParOf" srcId="{7BEE8C50-DD9C-AD45-8D9A-360DC1BCD9B1}" destId="{85883C30-DAB9-D546-82B7-DE86FD89B69F}" srcOrd="2" destOrd="0" presId="urn:microsoft.com/office/officeart/2005/8/layout/vProcess5"/>
    <dgm:cxn modelId="{27E72E6F-0C64-2A45-9753-3E37CAB29E85}" type="presParOf" srcId="{7BEE8C50-DD9C-AD45-8D9A-360DC1BCD9B1}" destId="{08CF0437-E385-7E42-8866-5F2DF01317F6}" srcOrd="3" destOrd="0" presId="urn:microsoft.com/office/officeart/2005/8/layout/vProcess5"/>
    <dgm:cxn modelId="{4FA1DA5A-D508-5642-A235-5EBF2AEBFF39}" type="presParOf" srcId="{7BEE8C50-DD9C-AD45-8D9A-360DC1BCD9B1}" destId="{8EE91F23-2883-FB47-8E51-5A0383706D0B}" srcOrd="4" destOrd="0" presId="urn:microsoft.com/office/officeart/2005/8/layout/vProcess5"/>
    <dgm:cxn modelId="{E61EA9A5-68C6-3641-A855-856C0AF2D70B}" type="presParOf" srcId="{7BEE8C50-DD9C-AD45-8D9A-360DC1BCD9B1}" destId="{63C6D13A-2113-3349-9EB9-CBF496BD907A}" srcOrd="5" destOrd="0" presId="urn:microsoft.com/office/officeart/2005/8/layout/vProcess5"/>
    <dgm:cxn modelId="{259E8701-8522-4443-8333-1743EFC80AFD}" type="presParOf" srcId="{7BEE8C50-DD9C-AD45-8D9A-360DC1BCD9B1}" destId="{A0F884C2-BC71-3344-8C78-4376647C394D}" srcOrd="6" destOrd="0" presId="urn:microsoft.com/office/officeart/2005/8/layout/vProcess5"/>
    <dgm:cxn modelId="{87420963-304B-FB45-9388-EBD2B4933812}" type="presParOf" srcId="{7BEE8C50-DD9C-AD45-8D9A-360DC1BCD9B1}" destId="{E0E1655B-6766-4D44-8207-A481B66F672B}" srcOrd="7" destOrd="0" presId="urn:microsoft.com/office/officeart/2005/8/layout/vProcess5"/>
    <dgm:cxn modelId="{41721384-4CD6-D54E-82AB-88BA7BA78496}" type="presParOf" srcId="{7BEE8C50-DD9C-AD45-8D9A-360DC1BCD9B1}" destId="{C3756474-8DE3-B04B-B7B7-2FC1730B4130}" srcOrd="8" destOrd="0" presId="urn:microsoft.com/office/officeart/2005/8/layout/vProcess5"/>
    <dgm:cxn modelId="{53499C53-1242-2B4E-8F6E-D6A07EFDDFDC}" type="presParOf" srcId="{7BEE8C50-DD9C-AD45-8D9A-360DC1BCD9B1}" destId="{1C7D269D-DE44-F044-8347-3F444CE08200}" srcOrd="9" destOrd="0" presId="urn:microsoft.com/office/officeart/2005/8/layout/vProcess5"/>
    <dgm:cxn modelId="{E3BF5E67-9FFD-8247-B32E-63834BED15EB}" type="presParOf" srcId="{7BEE8C50-DD9C-AD45-8D9A-360DC1BCD9B1}" destId="{982C81F4-2F6E-1149-873C-4D479D7EB047}" srcOrd="10" destOrd="0" presId="urn:microsoft.com/office/officeart/2005/8/layout/vProcess5"/>
    <dgm:cxn modelId="{7190FC32-E8BE-694D-A226-67AC376BBE6D}" type="presParOf" srcId="{7BEE8C50-DD9C-AD45-8D9A-360DC1BCD9B1}" destId="{859B8805-6860-C94C-B8D7-1512B8A6157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F33087-0BAF-4646-BB6A-F8E67B366188}" type="doc">
      <dgm:prSet loTypeId="urn:microsoft.com/office/officeart/2005/8/layout/vList2" loCatId="list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3AE7954-5352-4FE2-B579-89D4F5D006A3}">
      <dgm:prSet custT="1"/>
      <dgm:spPr/>
      <dgm:t>
        <a:bodyPr/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Bookman Old Style" panose="02050604050505020204" pitchFamily="18" charset="0"/>
              <a:ea typeface="+mn-ea"/>
              <a:cs typeface="+mn-cs"/>
            </a:rPr>
            <a:t>Random oversampling technique helped overcome the imbalanced datasets challenge. </a:t>
          </a:r>
        </a:p>
      </dgm:t>
    </dgm:pt>
    <dgm:pt modelId="{7CF43331-9881-45C0-9942-C6FEA1842EE9}" type="parTrans" cxnId="{47EBE5AA-4B8D-483D-8C8F-96CA656312CC}">
      <dgm:prSet/>
      <dgm:spPr/>
      <dgm:t>
        <a:bodyPr/>
        <a:lstStyle/>
        <a:p>
          <a:endParaRPr lang="en-US"/>
        </a:p>
      </dgm:t>
    </dgm:pt>
    <dgm:pt modelId="{818FDB41-0C91-4FAD-8B9E-9616CCF8587C}" type="sibTrans" cxnId="{47EBE5AA-4B8D-483D-8C8F-96CA656312CC}">
      <dgm:prSet/>
      <dgm:spPr/>
      <dgm:t>
        <a:bodyPr/>
        <a:lstStyle/>
        <a:p>
          <a:endParaRPr lang="en-US"/>
        </a:p>
      </dgm:t>
    </dgm:pt>
    <dgm:pt modelId="{0F0DF6FF-A59F-4ABD-9211-67AE46AEC482}">
      <dgm:prSet custT="1"/>
      <dgm:spPr/>
      <dgm:t>
        <a:bodyPr/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Bookman Old Style" panose="02050604050505020204" pitchFamily="18" charset="0"/>
              <a:ea typeface="+mn-ea"/>
              <a:cs typeface="+mn-cs"/>
            </a:rPr>
            <a:t>Using Random Forest Model our model will correctly predict if a hotel room booking will be cancelled or not 93.78% of the time.</a:t>
          </a:r>
        </a:p>
      </dgm:t>
    </dgm:pt>
    <dgm:pt modelId="{B9C49437-A9A8-46B2-B278-D82C7BCA1283}" type="parTrans" cxnId="{067A9000-0BE7-4E04-A6CF-DF7FCA916FF2}">
      <dgm:prSet/>
      <dgm:spPr/>
      <dgm:t>
        <a:bodyPr/>
        <a:lstStyle/>
        <a:p>
          <a:endParaRPr lang="en-US"/>
        </a:p>
      </dgm:t>
    </dgm:pt>
    <dgm:pt modelId="{9F133BFD-69A8-4143-A206-36B2F2D210EF}" type="sibTrans" cxnId="{067A9000-0BE7-4E04-A6CF-DF7FCA916FF2}">
      <dgm:prSet/>
      <dgm:spPr/>
      <dgm:t>
        <a:bodyPr/>
        <a:lstStyle/>
        <a:p>
          <a:endParaRPr lang="en-US"/>
        </a:p>
      </dgm:t>
    </dgm:pt>
    <dgm:pt modelId="{4AF6DD6D-A303-4EF0-84D7-9ECA5B87DA7D}">
      <dgm:prSet custT="1"/>
      <dgm:spPr/>
      <dgm:t>
        <a:bodyPr/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Bookman Old Style" panose="02050604050505020204" pitchFamily="18" charset="0"/>
              <a:ea typeface="+mn-ea"/>
              <a:cs typeface="+mn-cs"/>
            </a:rPr>
            <a:t>Decision Tree Model our model will correctly predict if a hotel room booking will be cancelled or not 92.91% of the time.</a:t>
          </a:r>
        </a:p>
      </dgm:t>
    </dgm:pt>
    <dgm:pt modelId="{3A40D663-04C3-4136-B546-C48D8444FB71}" type="parTrans" cxnId="{2648F43B-F268-44DB-8EFE-ED22354549E5}">
      <dgm:prSet/>
      <dgm:spPr/>
      <dgm:t>
        <a:bodyPr/>
        <a:lstStyle/>
        <a:p>
          <a:endParaRPr lang="en-US"/>
        </a:p>
      </dgm:t>
    </dgm:pt>
    <dgm:pt modelId="{A0A5339F-D847-40C4-B23A-6FD04FC495F7}" type="sibTrans" cxnId="{2648F43B-F268-44DB-8EFE-ED22354549E5}">
      <dgm:prSet/>
      <dgm:spPr/>
      <dgm:t>
        <a:bodyPr/>
        <a:lstStyle/>
        <a:p>
          <a:endParaRPr lang="en-US"/>
        </a:p>
      </dgm:t>
    </dgm:pt>
    <dgm:pt modelId="{10676B12-6FE6-4391-886D-A9FEF7E6B27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latin typeface="Bookman Old Style" panose="02050604050505020204" pitchFamily="18" charset="0"/>
            </a:rPr>
            <a:t>Random forest model has less false positives than Decision Tree making it a better model.</a:t>
          </a:r>
        </a:p>
      </dgm:t>
    </dgm:pt>
    <dgm:pt modelId="{FFFB5A67-9EF1-4004-B36D-CB7CA2463B3C}" type="parTrans" cxnId="{9E61556E-49DF-4E3B-9CB6-A3635D56FD2F}">
      <dgm:prSet/>
      <dgm:spPr/>
      <dgm:t>
        <a:bodyPr/>
        <a:lstStyle/>
        <a:p>
          <a:endParaRPr lang="en-US"/>
        </a:p>
      </dgm:t>
    </dgm:pt>
    <dgm:pt modelId="{B869C842-CCB6-47D5-BE22-4EB6DC073531}" type="sibTrans" cxnId="{9E61556E-49DF-4E3B-9CB6-A3635D56FD2F}">
      <dgm:prSet/>
      <dgm:spPr/>
      <dgm:t>
        <a:bodyPr/>
        <a:lstStyle/>
        <a:p>
          <a:endParaRPr lang="en-US"/>
        </a:p>
      </dgm:t>
    </dgm:pt>
    <dgm:pt modelId="{B97503A6-4921-1046-805D-8119A433F536}" type="pres">
      <dgm:prSet presAssocID="{5BF33087-0BAF-4646-BB6A-F8E67B366188}" presName="linear" presStyleCnt="0">
        <dgm:presLayoutVars>
          <dgm:animLvl val="lvl"/>
          <dgm:resizeHandles val="exact"/>
        </dgm:presLayoutVars>
      </dgm:prSet>
      <dgm:spPr/>
    </dgm:pt>
    <dgm:pt modelId="{683C1B4F-FA95-4342-A4B2-96A30CB85B98}" type="pres">
      <dgm:prSet presAssocID="{63AE7954-5352-4FE2-B579-89D4F5D006A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4482D91-5A87-B442-BF41-24DD879F8499}" type="pres">
      <dgm:prSet presAssocID="{818FDB41-0C91-4FAD-8B9E-9616CCF8587C}" presName="spacer" presStyleCnt="0"/>
      <dgm:spPr/>
    </dgm:pt>
    <dgm:pt modelId="{B011D38F-10DB-4347-AF21-6314E485D829}" type="pres">
      <dgm:prSet presAssocID="{0F0DF6FF-A59F-4ABD-9211-67AE46AEC48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4CBD047-272C-6F4C-8D9F-D71271BCB065}" type="pres">
      <dgm:prSet presAssocID="{9F133BFD-69A8-4143-A206-36B2F2D210EF}" presName="spacer" presStyleCnt="0"/>
      <dgm:spPr/>
    </dgm:pt>
    <dgm:pt modelId="{6A1F8900-190A-884D-AE31-3ECE7AAC4E68}" type="pres">
      <dgm:prSet presAssocID="{4AF6DD6D-A303-4EF0-84D7-9ECA5B87DA7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9E5BF5D-729E-1346-A5DB-C9930175362B}" type="pres">
      <dgm:prSet presAssocID="{A0A5339F-D847-40C4-B23A-6FD04FC495F7}" presName="spacer" presStyleCnt="0"/>
      <dgm:spPr/>
    </dgm:pt>
    <dgm:pt modelId="{F5609AD4-C909-7E45-8C2D-2B7ECB4220C9}" type="pres">
      <dgm:prSet presAssocID="{10676B12-6FE6-4391-886D-A9FEF7E6B27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67A9000-0BE7-4E04-A6CF-DF7FCA916FF2}" srcId="{5BF33087-0BAF-4646-BB6A-F8E67B366188}" destId="{0F0DF6FF-A59F-4ABD-9211-67AE46AEC482}" srcOrd="1" destOrd="0" parTransId="{B9C49437-A9A8-46B2-B278-D82C7BCA1283}" sibTransId="{9F133BFD-69A8-4143-A206-36B2F2D210EF}"/>
    <dgm:cxn modelId="{BE5EE21D-8B7D-E447-A5D4-3E7F2EA441BB}" type="presOf" srcId="{0F0DF6FF-A59F-4ABD-9211-67AE46AEC482}" destId="{B011D38F-10DB-4347-AF21-6314E485D829}" srcOrd="0" destOrd="0" presId="urn:microsoft.com/office/officeart/2005/8/layout/vList2"/>
    <dgm:cxn modelId="{2648F43B-F268-44DB-8EFE-ED22354549E5}" srcId="{5BF33087-0BAF-4646-BB6A-F8E67B366188}" destId="{4AF6DD6D-A303-4EF0-84D7-9ECA5B87DA7D}" srcOrd="2" destOrd="0" parTransId="{3A40D663-04C3-4136-B546-C48D8444FB71}" sibTransId="{A0A5339F-D847-40C4-B23A-6FD04FC495F7}"/>
    <dgm:cxn modelId="{110BC14E-6BF4-BF45-B9E6-5EDD51B6DBCB}" type="presOf" srcId="{5BF33087-0BAF-4646-BB6A-F8E67B366188}" destId="{B97503A6-4921-1046-805D-8119A433F536}" srcOrd="0" destOrd="0" presId="urn:microsoft.com/office/officeart/2005/8/layout/vList2"/>
    <dgm:cxn modelId="{69528356-3BCA-EA4F-A4A2-E8A14AF26BD9}" type="presOf" srcId="{63AE7954-5352-4FE2-B579-89D4F5D006A3}" destId="{683C1B4F-FA95-4342-A4B2-96A30CB85B98}" srcOrd="0" destOrd="0" presId="urn:microsoft.com/office/officeart/2005/8/layout/vList2"/>
    <dgm:cxn modelId="{9E61556E-49DF-4E3B-9CB6-A3635D56FD2F}" srcId="{5BF33087-0BAF-4646-BB6A-F8E67B366188}" destId="{10676B12-6FE6-4391-886D-A9FEF7E6B279}" srcOrd="3" destOrd="0" parTransId="{FFFB5A67-9EF1-4004-B36D-CB7CA2463B3C}" sibTransId="{B869C842-CCB6-47D5-BE22-4EB6DC073531}"/>
    <dgm:cxn modelId="{47EBE5AA-4B8D-483D-8C8F-96CA656312CC}" srcId="{5BF33087-0BAF-4646-BB6A-F8E67B366188}" destId="{63AE7954-5352-4FE2-B579-89D4F5D006A3}" srcOrd="0" destOrd="0" parTransId="{7CF43331-9881-45C0-9942-C6FEA1842EE9}" sibTransId="{818FDB41-0C91-4FAD-8B9E-9616CCF8587C}"/>
    <dgm:cxn modelId="{E426DFAC-13C1-024B-9A15-2D10BC26500C}" type="presOf" srcId="{4AF6DD6D-A303-4EF0-84D7-9ECA5B87DA7D}" destId="{6A1F8900-190A-884D-AE31-3ECE7AAC4E68}" srcOrd="0" destOrd="0" presId="urn:microsoft.com/office/officeart/2005/8/layout/vList2"/>
    <dgm:cxn modelId="{E24D32ED-C0ED-BE4F-AF7F-9923BBB6DF8C}" type="presOf" srcId="{10676B12-6FE6-4391-886D-A9FEF7E6B279}" destId="{F5609AD4-C909-7E45-8C2D-2B7ECB4220C9}" srcOrd="0" destOrd="0" presId="urn:microsoft.com/office/officeart/2005/8/layout/vList2"/>
    <dgm:cxn modelId="{6455BCA7-25D5-9547-B7E5-BB6ABD869910}" type="presParOf" srcId="{B97503A6-4921-1046-805D-8119A433F536}" destId="{683C1B4F-FA95-4342-A4B2-96A30CB85B98}" srcOrd="0" destOrd="0" presId="urn:microsoft.com/office/officeart/2005/8/layout/vList2"/>
    <dgm:cxn modelId="{7B52ABAA-89B7-EB47-98EF-F047B916F2A9}" type="presParOf" srcId="{B97503A6-4921-1046-805D-8119A433F536}" destId="{14482D91-5A87-B442-BF41-24DD879F8499}" srcOrd="1" destOrd="0" presId="urn:microsoft.com/office/officeart/2005/8/layout/vList2"/>
    <dgm:cxn modelId="{94AE9CE2-A382-8949-B11F-ED44C37743DA}" type="presParOf" srcId="{B97503A6-4921-1046-805D-8119A433F536}" destId="{B011D38F-10DB-4347-AF21-6314E485D829}" srcOrd="2" destOrd="0" presId="urn:microsoft.com/office/officeart/2005/8/layout/vList2"/>
    <dgm:cxn modelId="{156B0700-219E-3B48-B817-2ACEB7F396A2}" type="presParOf" srcId="{B97503A6-4921-1046-805D-8119A433F536}" destId="{14CBD047-272C-6F4C-8D9F-D71271BCB065}" srcOrd="3" destOrd="0" presId="urn:microsoft.com/office/officeart/2005/8/layout/vList2"/>
    <dgm:cxn modelId="{FADF7C4F-038A-154B-87C0-839B30328E2B}" type="presParOf" srcId="{B97503A6-4921-1046-805D-8119A433F536}" destId="{6A1F8900-190A-884D-AE31-3ECE7AAC4E68}" srcOrd="4" destOrd="0" presId="urn:microsoft.com/office/officeart/2005/8/layout/vList2"/>
    <dgm:cxn modelId="{4FFB6D19-4536-924C-9552-E74A15930632}" type="presParOf" srcId="{B97503A6-4921-1046-805D-8119A433F536}" destId="{89E5BF5D-729E-1346-A5DB-C9930175362B}" srcOrd="5" destOrd="0" presId="urn:microsoft.com/office/officeart/2005/8/layout/vList2"/>
    <dgm:cxn modelId="{CF223951-9941-274A-9703-DA5ACF3335A8}" type="presParOf" srcId="{B97503A6-4921-1046-805D-8119A433F536}" destId="{F5609AD4-C909-7E45-8C2D-2B7ECB4220C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5B76B-418E-47E5-90F1-CF78642A0DEC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3D5540-FAF1-42B4-838F-199C530578F9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40148-2368-4C90-B184-850BD54ADA2E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Preliminary analysis on data</a:t>
          </a:r>
        </a:p>
      </dsp:txBody>
      <dsp:txXfrm>
        <a:off x="1172126" y="908559"/>
        <a:ext cx="2114937" cy="897246"/>
      </dsp:txXfrm>
    </dsp:sp>
    <dsp:sp modelId="{96711DD5-BEFF-4809-B0A5-320FAAEA045F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68A8D-6A4A-499C-97E5-53003BAD994A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C18BB2-1165-4B7A-8DC7-A2C07284800A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preparation and cleaning for any missing values</a:t>
          </a:r>
        </a:p>
      </dsp:txBody>
      <dsp:txXfrm>
        <a:off x="4745088" y="908559"/>
        <a:ext cx="2114937" cy="897246"/>
      </dsp:txXfrm>
    </dsp:sp>
    <dsp:sp modelId="{65554EEA-6E51-4FAA-A99E-9F402ADCC281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0AB0C1-43FA-48A6-856B-63BD896DBBDD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8894D-7024-40AD-9BA8-7A0A27D00219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Perform Exploratory Data Analysis</a:t>
          </a:r>
        </a:p>
      </dsp:txBody>
      <dsp:txXfrm>
        <a:off x="8318049" y="908559"/>
        <a:ext cx="2114937" cy="897246"/>
      </dsp:txXfrm>
    </dsp:sp>
    <dsp:sp modelId="{C22385D1-3942-4BC1-9E65-A8F6DA17DE4D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65D83F-7767-449D-9A08-63564DBFFAA8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A35F45-0987-4A75-B101-AFB6E25886A7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Train and test models</a:t>
          </a:r>
        </a:p>
      </dsp:txBody>
      <dsp:txXfrm>
        <a:off x="1172126" y="2545532"/>
        <a:ext cx="2114937" cy="897246"/>
      </dsp:txXfrm>
    </dsp:sp>
    <dsp:sp modelId="{658A7967-E3EA-4667-AA65-C222845D3841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4D93D-358F-48E3-83D0-0DC78BDB8995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409AB1-9F6D-4B3C-A124-88FE0E9D1B96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evaluation and tuning</a:t>
          </a:r>
        </a:p>
      </dsp:txBody>
      <dsp:txXfrm>
        <a:off x="4745088" y="2545532"/>
        <a:ext cx="2114937" cy="89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E394C7-C3EB-AE44-A6E3-EB410967EDE9}">
      <dsp:nvSpPr>
        <dsp:cNvPr id="0" name=""/>
        <dsp:cNvSpPr/>
      </dsp:nvSpPr>
      <dsp:spPr>
        <a:xfrm>
          <a:off x="0" y="0"/>
          <a:ext cx="8724052" cy="9666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Bookman Old Style" panose="02050604050505020204" pitchFamily="18" charset="0"/>
            </a:rPr>
            <a:t>Dataset contains hotel booking information for a city hotel and a resort hotel.</a:t>
          </a:r>
        </a:p>
      </dsp:txBody>
      <dsp:txXfrm>
        <a:off x="28313" y="28313"/>
        <a:ext cx="7599249" cy="910050"/>
      </dsp:txXfrm>
    </dsp:sp>
    <dsp:sp modelId="{85883C30-DAB9-D546-82B7-DE86FD89B69F}">
      <dsp:nvSpPr>
        <dsp:cNvPr id="0" name=""/>
        <dsp:cNvSpPr/>
      </dsp:nvSpPr>
      <dsp:spPr>
        <a:xfrm>
          <a:off x="730639" y="1142435"/>
          <a:ext cx="8724052" cy="966676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Bookman Old Style" panose="02050604050505020204" pitchFamily="18" charset="0"/>
            </a:rPr>
            <a:t>This dataset includes 119391 rows and 32 feature variables.</a:t>
          </a:r>
        </a:p>
      </dsp:txBody>
      <dsp:txXfrm>
        <a:off x="758952" y="1170748"/>
        <a:ext cx="7308447" cy="910050"/>
      </dsp:txXfrm>
    </dsp:sp>
    <dsp:sp modelId="{08CF0437-E385-7E42-8866-5F2DF01317F6}">
      <dsp:nvSpPr>
        <dsp:cNvPr id="0" name=""/>
        <dsp:cNvSpPr/>
      </dsp:nvSpPr>
      <dsp:spPr>
        <a:xfrm>
          <a:off x="1450373" y="2284870"/>
          <a:ext cx="8724052" cy="966676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Bookman Old Style" panose="02050604050505020204" pitchFamily="18" charset="0"/>
            </a:rPr>
            <a:t>Performed encoding on categorical variables based.</a:t>
          </a:r>
        </a:p>
      </dsp:txBody>
      <dsp:txXfrm>
        <a:off x="1478686" y="2313183"/>
        <a:ext cx="7319353" cy="910050"/>
      </dsp:txXfrm>
    </dsp:sp>
    <dsp:sp modelId="{8EE91F23-2883-FB47-8E51-5A0383706D0B}">
      <dsp:nvSpPr>
        <dsp:cNvPr id="0" name=""/>
        <dsp:cNvSpPr/>
      </dsp:nvSpPr>
      <dsp:spPr>
        <a:xfrm>
          <a:off x="2181013" y="3427305"/>
          <a:ext cx="8724052" cy="966676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Bookman Old Style" panose="02050604050505020204" pitchFamily="18" charset="0"/>
            </a:rPr>
            <a:t>Performed normalization of numeric </a:t>
          </a:r>
          <a:r>
            <a:rPr lang="en-US" sz="2600" kern="1200" dirty="0">
              <a:latin typeface="Bookman Old Style" panose="02050604050505020204" pitchFamily="18" charset="0"/>
              <a:ea typeface="+mn-ea"/>
              <a:cs typeface="+mn-cs"/>
            </a:rPr>
            <a:t>variables.</a:t>
          </a:r>
        </a:p>
      </dsp:txBody>
      <dsp:txXfrm>
        <a:off x="2209326" y="3455618"/>
        <a:ext cx="7308447" cy="910050"/>
      </dsp:txXfrm>
    </dsp:sp>
    <dsp:sp modelId="{63C6D13A-2113-3349-9EB9-CBF496BD907A}">
      <dsp:nvSpPr>
        <dsp:cNvPr id="0" name=""/>
        <dsp:cNvSpPr/>
      </dsp:nvSpPr>
      <dsp:spPr>
        <a:xfrm>
          <a:off x="8095713" y="740385"/>
          <a:ext cx="628339" cy="6283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237089" y="740385"/>
        <a:ext cx="345587" cy="472825"/>
      </dsp:txXfrm>
    </dsp:sp>
    <dsp:sp modelId="{A0F884C2-BC71-3344-8C78-4376647C394D}">
      <dsp:nvSpPr>
        <dsp:cNvPr id="0" name=""/>
        <dsp:cNvSpPr/>
      </dsp:nvSpPr>
      <dsp:spPr>
        <a:xfrm>
          <a:off x="8826352" y="1882821"/>
          <a:ext cx="628339" cy="6283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967728" y="1882821"/>
        <a:ext cx="345587" cy="472825"/>
      </dsp:txXfrm>
    </dsp:sp>
    <dsp:sp modelId="{E0E1655B-6766-4D44-8207-A481B66F672B}">
      <dsp:nvSpPr>
        <dsp:cNvPr id="0" name=""/>
        <dsp:cNvSpPr/>
      </dsp:nvSpPr>
      <dsp:spPr>
        <a:xfrm>
          <a:off x="9546087" y="3025256"/>
          <a:ext cx="628339" cy="6283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687463" y="3025256"/>
        <a:ext cx="345587" cy="4728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C1B4F-FA95-4342-A4B2-96A30CB85B98}">
      <dsp:nvSpPr>
        <dsp:cNvPr id="0" name=""/>
        <dsp:cNvSpPr/>
      </dsp:nvSpPr>
      <dsp:spPr>
        <a:xfrm>
          <a:off x="0" y="4149"/>
          <a:ext cx="10515600" cy="973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Bookman Old Style" panose="02050604050505020204" pitchFamily="18" charset="0"/>
              <a:ea typeface="+mn-ea"/>
              <a:cs typeface="+mn-cs"/>
            </a:rPr>
            <a:t>Random oversampling technique helped overcome the imbalanced datasets challenge. </a:t>
          </a:r>
        </a:p>
      </dsp:txBody>
      <dsp:txXfrm>
        <a:off x="47519" y="51668"/>
        <a:ext cx="10420562" cy="878402"/>
      </dsp:txXfrm>
    </dsp:sp>
    <dsp:sp modelId="{B011D38F-10DB-4347-AF21-6314E485D829}">
      <dsp:nvSpPr>
        <dsp:cNvPr id="0" name=""/>
        <dsp:cNvSpPr/>
      </dsp:nvSpPr>
      <dsp:spPr>
        <a:xfrm>
          <a:off x="0" y="1127349"/>
          <a:ext cx="10515600" cy="973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Bookman Old Style" panose="02050604050505020204" pitchFamily="18" charset="0"/>
              <a:ea typeface="+mn-ea"/>
              <a:cs typeface="+mn-cs"/>
            </a:rPr>
            <a:t>Using Random Forest Model our model will correctly predict if a hotel room booking will be cancelled or not 93.78% of the time.</a:t>
          </a:r>
        </a:p>
      </dsp:txBody>
      <dsp:txXfrm>
        <a:off x="47519" y="1174868"/>
        <a:ext cx="10420562" cy="878402"/>
      </dsp:txXfrm>
    </dsp:sp>
    <dsp:sp modelId="{6A1F8900-190A-884D-AE31-3ECE7AAC4E68}">
      <dsp:nvSpPr>
        <dsp:cNvPr id="0" name=""/>
        <dsp:cNvSpPr/>
      </dsp:nvSpPr>
      <dsp:spPr>
        <a:xfrm>
          <a:off x="0" y="2250549"/>
          <a:ext cx="10515600" cy="973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Bookman Old Style" panose="02050604050505020204" pitchFamily="18" charset="0"/>
              <a:ea typeface="+mn-ea"/>
              <a:cs typeface="+mn-cs"/>
            </a:rPr>
            <a:t>Decision Tree Model our model will correctly predict if a hotel room booking will be cancelled or not 92.91% of the time.</a:t>
          </a:r>
        </a:p>
      </dsp:txBody>
      <dsp:txXfrm>
        <a:off x="47519" y="2298068"/>
        <a:ext cx="10420562" cy="878402"/>
      </dsp:txXfrm>
    </dsp:sp>
    <dsp:sp modelId="{F5609AD4-C909-7E45-8C2D-2B7ECB4220C9}">
      <dsp:nvSpPr>
        <dsp:cNvPr id="0" name=""/>
        <dsp:cNvSpPr/>
      </dsp:nvSpPr>
      <dsp:spPr>
        <a:xfrm>
          <a:off x="0" y="3373749"/>
          <a:ext cx="10515600" cy="973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ookman Old Style" panose="02050604050505020204" pitchFamily="18" charset="0"/>
            </a:rPr>
            <a:t>Random forest model has less false positives than Decision Tree making it a better model.</a:t>
          </a:r>
        </a:p>
      </dsp:txBody>
      <dsp:txXfrm>
        <a:off x="47519" y="3421268"/>
        <a:ext cx="10420562" cy="878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29651-1863-4213-B52D-26660DF7EE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EB555F-8872-4AA1-BB8C-8728143E55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56E85-E118-49FB-930F-75A6FF34D3F5}" type="datetimeFigureOut">
              <a:rPr lang="en-US" smtClean="0"/>
              <a:t>7/20/21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0B589-9C6D-440A-9460-8F732C2933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DF384-5A82-438F-A9FB-29D9F7BF2D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B0741-84A5-4610-92AD-F099EEAD6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49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68F2C-7F2F-4DA3-A68E-2B9A5913B817}" type="datetimeFigureOut">
              <a:rPr lang="en-US" smtClean="0"/>
              <a:t>7/20/21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3C84F-170B-4672-8329-5E06D559B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3213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A8EE-F5E4-6147-9EC4-041400348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9D56B-EC76-7B48-B90A-7C705E04F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3A2F-E327-954A-B597-61F10C04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3882A-060D-F246-A794-118E6045F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B0BE4-19E1-9C4D-A754-D0549AB9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3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F7F4-AEFF-0247-ACC2-C08BDF26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97FA0-D008-434E-B869-4AC28BE35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9ABD8-FF3C-EB4A-A729-64630A232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BB15-D60F-F749-BA22-CF5E75D77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6431A-28C4-904B-A573-31C3B813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9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FE1D2B-18A9-7445-98FA-2B7FD703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531FF9-2C11-434F-8C89-56AF19C31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71BC5-3326-9A43-A778-E51F71CDD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BA68C-ACAE-7E43-B7B3-14A783B40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4FA52-F750-7247-92A5-83E7652FF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1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D563-AE2E-784C-B3EA-894C00A3E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08B43-DB40-A444-8303-3F48BB9BB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16FCA-212A-1745-A766-D610FCD1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5B802-EF37-B84B-9304-35C2D5EF1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30B69-89FD-BC4E-AE76-0EB15B4CA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67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1D45-9090-F74E-9404-33CAD1997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E2CA4-C3B8-1D41-93FD-1842C43A1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45ADC-8082-6A4D-AC96-7698ABF2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3821C-1255-294E-9039-FAFC7122A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4A48D-2177-6F48-ACE7-76F48584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1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B938-518A-A844-9C0C-FE5DBF268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36396-E1BD-BB46-AF7D-0B7709D70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07DDB-59F3-394C-8A8E-FF7604A09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F6241-B0E1-C34B-9719-B9B402343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2A33F-665F-1E44-BA28-5A6276A3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8F4E9-C467-7949-9FFA-2E7C4718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8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5ADD-505D-D24D-9E41-7324809F5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B6B00-3F13-DE43-92AC-50EDE08F5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CBE88-722A-DC4C-9288-CC4259555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FBDC2-6265-A049-8A4B-FE3A91F73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FCC2C6-6A5F-8543-B18E-6DB9DF83C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5DB4A9-C012-8446-98F3-8BE63F45D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389CA-FDBD-3E4A-B46D-0E96474E4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8A2A7-4B98-DC4B-A5FE-7B1F7DC36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47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0096-1E0F-884E-BC07-A4E2B347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503ED-0F6C-1442-B77B-BFFDB43B6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29FB5-8659-7048-8300-029E2BF21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A6CC2-CB78-5741-8D6A-16E8F2D4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7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FBC250-A9DD-3346-9C88-650A48DC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3A2C2-8CA5-8E45-B95F-B1084DE9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F9FD9-4996-F144-B3E5-08B91022B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8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0CDF-E639-4A40-93AE-4D35B8963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1D9AF-06DA-8E44-8EF2-0D773018F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E9328-4D6C-A642-8BAC-7A2634308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8E5C6-6D68-E346-984E-9F92FB683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BD538-C152-444E-8FB0-0D4DA0F9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08C11-7C05-6341-9519-012290C0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EFDA-7BE8-114E-A170-A501AC90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F67F49-D6DF-1D42-9EC7-C5D9E6524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010D3-5FCE-4346-910D-0EF5E3507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EC745-4DD2-4C4A-81AD-703E58750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EC0-4D9E-0647-B52F-849F66E9878A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41926-BE5C-BD4A-A66A-CFBDA562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495C4-E75C-AC43-A980-6BD7BFA1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40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D5AEA-C0C3-2D42-AFA0-8B6A70A93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0D910-E4E9-5345-B75E-BE73A4A21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E575A-0874-9E4E-ACB1-0F796B9E8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38EC0-4D9E-0647-B52F-849F66E9878A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CE321-BC01-4A46-98B0-F87B9726D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2AF06-85AD-FA4C-9352-A773588A8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73205-4ED1-EF43-A9CB-5443DED5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6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hyperlink" Target="https://ieeexplore.ieee.org/abstract/document/826078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image" Target="../media/image13.jpe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519D8-90C1-F441-AE9A-3524CE1CD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Bookman Old Style" panose="02050604050505020204" pitchFamily="18" charset="0"/>
              </a:rPr>
              <a:t>Hotel Booking Analysis &amp; Prediction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latin typeface="Bookman Old Style" panose="02050604050505020204" pitchFamily="18" charset="0"/>
              </a:rPr>
              <a:t>Vikas Ranjan</a:t>
            </a:r>
          </a:p>
          <a:p>
            <a:pPr marL="0" indent="0">
              <a:buNone/>
            </a:pPr>
            <a:r>
              <a:rPr lang="en-US" sz="2000" dirty="0">
                <a:latin typeface="Bookman Old Style" panose="02050604050505020204" pitchFamily="18" charset="0"/>
              </a:rPr>
              <a:t>DSC680, Summer 2021</a:t>
            </a:r>
          </a:p>
          <a:p>
            <a:pPr marL="0" indent="0">
              <a:buNone/>
            </a:pPr>
            <a:r>
              <a:rPr lang="en-US" sz="2000" dirty="0">
                <a:latin typeface="Bookman Old Style" panose="02050604050505020204" pitchFamily="18" charset="0"/>
              </a:rPr>
              <a:t>Bellevue University, NE</a:t>
            </a:r>
          </a:p>
          <a:p>
            <a:endParaRPr lang="en-US" sz="2000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 descr="Predicting Hotel Booking Cancellations Using Machine Learning - Step by  Step Guide with Real Data and Python">
            <a:extLst>
              <a:ext uri="{FF2B5EF4-FFF2-40B4-BE49-F238E27FC236}">
                <a16:creationId xmlns:a16="http://schemas.microsoft.com/office/drawing/2014/main" id="{9030DED6-729D-8347-A456-72F7B13EC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1" r="22601" b="-1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06CC86B-5569-A341-9129-C93FA8087D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60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40"/>
    </mc:Choice>
    <mc:Fallback>
      <p:transition spd="slow" advTm="47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77147-0867-504D-9E24-7A053070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Models Evaluations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7B50A3-222E-4D0E-A3A4-76C49A7C1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ookman Old Style" panose="02050604050505020204" pitchFamily="18" charset="0"/>
              </a:rPr>
              <a:t>To predict if a booking will be cancelled, classification models are to be used. </a:t>
            </a:r>
          </a:p>
          <a:p>
            <a:r>
              <a:rPr lang="en-US" sz="2000" dirty="0">
                <a:latin typeface="Bookman Old Style" panose="02050604050505020204" pitchFamily="18" charset="0"/>
              </a:rPr>
              <a:t>Among the 4 classification models, Random Forest model had the best accuracy score, followed by Decision Tree classifier.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CE5F6BE-9D2B-C443-9BB1-0EC2C1D6040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295320" y="2030880"/>
            <a:ext cx="6253212" cy="386609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A1CA988-BF01-6447-8195-3F4CF76E38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04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46"/>
    </mc:Choice>
    <mc:Fallback>
      <p:transition spd="slow" advTm="42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BFD8F-36F0-C748-9315-4B283D4FD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Conclusions</a:t>
            </a:r>
            <a:endParaRPr lang="en-US" sz="3600" dirty="0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786E8047-650E-4B89-96C2-027EE8EAB9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583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062E7FB-76D4-8C45-A2C8-443CB9C574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07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23"/>
    </mc:Choice>
    <mc:Fallback>
      <p:transition spd="slow" advTm="53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AB8B2-174F-1946-B9FC-E8E0C98D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References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91168-32E5-FD45-8115-32C31652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Bookman Old Style" panose="02050604050505020204" pitchFamily="18" charset="0"/>
              </a:rPr>
              <a:t>Mostipak</a:t>
            </a:r>
            <a:r>
              <a:rPr lang="en-US" sz="2000" dirty="0">
                <a:latin typeface="Bookman Old Style" panose="02050604050505020204" pitchFamily="18" charset="0"/>
              </a:rPr>
              <a:t>, J. (2020, February 13). Hotel booking demand. Kaggle. https://</a:t>
            </a:r>
            <a:r>
              <a:rPr lang="en-US" sz="2000" dirty="0" err="1">
                <a:latin typeface="Bookman Old Style" panose="02050604050505020204" pitchFamily="18" charset="0"/>
              </a:rPr>
              <a:t>www.kaggle.com</a:t>
            </a:r>
            <a:r>
              <a:rPr lang="en-US" sz="2000" dirty="0">
                <a:latin typeface="Bookman Old Style" panose="02050604050505020204" pitchFamily="18" charset="0"/>
              </a:rPr>
              <a:t>/</a:t>
            </a:r>
            <a:r>
              <a:rPr lang="en-US" sz="2000" dirty="0" err="1">
                <a:latin typeface="Bookman Old Style" panose="02050604050505020204" pitchFamily="18" charset="0"/>
              </a:rPr>
              <a:t>jessemostipak</a:t>
            </a:r>
            <a:r>
              <a:rPr lang="en-US" sz="2000" dirty="0">
                <a:latin typeface="Bookman Old Style" panose="02050604050505020204" pitchFamily="18" charset="0"/>
              </a:rPr>
              <a:t>/hotel-booking-demand.</a:t>
            </a:r>
          </a:p>
          <a:p>
            <a:r>
              <a:rPr lang="en-US" sz="2000" dirty="0">
                <a:latin typeface="Bookman Old Style" panose="02050604050505020204" pitchFamily="18" charset="0"/>
              </a:rPr>
              <a:t>Predicting Hotel Bookings Cancellation with a Machine Learning Classification Model. IEEE Xplore. (n.d.). </a:t>
            </a:r>
            <a:r>
              <a:rPr lang="en-US" sz="2000" dirty="0">
                <a:latin typeface="Bookman Old Style" panose="02050604050505020204" pitchFamily="18" charset="0"/>
                <a:hlinkClick r:id="rId4"/>
              </a:rPr>
              <a:t>https://ieeexplore.ieee.org/abstract/document/8260781</a:t>
            </a:r>
            <a:r>
              <a:rPr lang="en-US" sz="2000" dirty="0">
                <a:latin typeface="Bookman Old Style" panose="02050604050505020204" pitchFamily="18" charset="0"/>
              </a:rPr>
              <a:t>.</a:t>
            </a:r>
          </a:p>
          <a:p>
            <a:r>
              <a:rPr lang="en-US" sz="2000" dirty="0">
                <a:latin typeface="Bookman Old Style" panose="02050604050505020204" pitchFamily="18" charset="0"/>
              </a:rPr>
              <a:t>Adnan, D. (2020, August 26). Predicting a Hotel Booking Demand. Medium. https://</a:t>
            </a:r>
            <a:r>
              <a:rPr lang="en-US" sz="2000" dirty="0" err="1">
                <a:latin typeface="Bookman Old Style" panose="02050604050505020204" pitchFamily="18" charset="0"/>
              </a:rPr>
              <a:t>towardsdatascience.com</a:t>
            </a:r>
            <a:r>
              <a:rPr lang="en-US" sz="2000" dirty="0">
                <a:latin typeface="Bookman Old Style" panose="02050604050505020204" pitchFamily="18" charset="0"/>
              </a:rPr>
              <a:t>/predicting-a-hotel-booking-demand-7608a7dbf5a4.</a:t>
            </a:r>
          </a:p>
          <a:p>
            <a:r>
              <a:rPr lang="en-US" sz="2000" dirty="0">
                <a:latin typeface="Bookman Old Style" panose="02050604050505020204" pitchFamily="18" charset="0"/>
              </a:rPr>
              <a:t>Applied Text Analysis with Python, Benjamin Bengfort, Rebecca </a:t>
            </a:r>
            <a:r>
              <a:rPr lang="en-US" sz="2000" dirty="0" err="1">
                <a:latin typeface="Bookman Old Style" panose="02050604050505020204" pitchFamily="18" charset="0"/>
              </a:rPr>
              <a:t>Bilbro</a:t>
            </a:r>
            <a:r>
              <a:rPr lang="en-US" sz="2000" dirty="0">
                <a:latin typeface="Bookman Old Style" panose="02050604050505020204" pitchFamily="18" charset="0"/>
              </a:rPr>
              <a:t> &amp; Tony Ojeda </a:t>
            </a:r>
          </a:p>
          <a:p>
            <a:r>
              <a:rPr lang="en-US" sz="2000" dirty="0">
                <a:latin typeface="Bookman Old Style" panose="02050604050505020204" pitchFamily="18" charset="0"/>
              </a:rPr>
              <a:t>Machine Learning with Python Cookbook, Chris </a:t>
            </a:r>
            <a:r>
              <a:rPr lang="en-US" sz="2000" dirty="0" err="1">
                <a:latin typeface="Bookman Old Style" panose="02050604050505020204" pitchFamily="18" charset="0"/>
              </a:rPr>
              <a:t>Albon</a:t>
            </a:r>
            <a:endParaRPr lang="en-US" sz="2000" dirty="0">
              <a:latin typeface="Bookman Old Style" panose="02050604050505020204" pitchFamily="18" charset="0"/>
            </a:endParaRP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5E703E-921B-2C4E-80E1-A7B31A13F4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59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90"/>
    </mc:Choice>
    <mc:Fallback>
      <p:transition spd="slow" advTm="30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C7689-05CB-D144-9027-720006846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Problem Statement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FB343-E3C4-A045-80A8-83DAB037D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ookman Old Style" panose="02050604050505020204" pitchFamily="18" charset="0"/>
              </a:rPr>
              <a:t>The hotel industry is subdivision of the hospitality industry. With a global average of almost 40% cancellation rate, this trend produces a very negative impact on hotel revenue and distribution management strategies. </a:t>
            </a:r>
          </a:p>
          <a:p>
            <a:r>
              <a:rPr lang="en-US" sz="2000" dirty="0">
                <a:latin typeface="Bookman Old Style" panose="02050604050505020204" pitchFamily="18" charset="0"/>
              </a:rPr>
              <a:t>This project is focused on building a model to predict predicting a cancellation on a hotel room booking. </a:t>
            </a:r>
          </a:p>
          <a:p>
            <a:r>
              <a:rPr lang="en-US" sz="2000" dirty="0">
                <a:latin typeface="Bookman Old Style" panose="02050604050505020204" pitchFamily="18" charset="0"/>
              </a:rPr>
              <a:t>Fetch and analyze key insights from the data set.</a:t>
            </a:r>
          </a:p>
          <a:p>
            <a:r>
              <a:rPr lang="en-US" sz="2000" dirty="0">
                <a:latin typeface="Bookman Old Style" panose="02050604050505020204" pitchFamily="18" charset="0"/>
              </a:rPr>
              <a:t>Such insights and predictions are going to help the hotel management utilize the staff and resources efficiently. </a:t>
            </a:r>
          </a:p>
          <a:p>
            <a:endParaRPr lang="en-US" sz="20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8877AF3-9452-F345-B642-0D2E8DF50F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22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496"/>
    </mc:Choice>
    <mc:Fallback>
      <p:transition spd="slow" advTm="137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0E002-89C7-0A40-A2E8-92C09ED9C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Process Overview</a:t>
            </a:r>
            <a:endParaRPr lang="en-US" sz="3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CBB963-122C-410F-9818-4496A3B90C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49042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AADBB54-7B9A-A44E-8E1C-B7BD45DCD8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90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513"/>
    </mc:Choice>
    <mc:Fallback>
      <p:transition spd="slow" advTm="240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E1B32C8-3136-4711-8120-E99E512590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2633"/>
          <a:stretch/>
        </p:blipFill>
        <p:spPr>
          <a:xfrm>
            <a:off x="-4243" y="14298"/>
            <a:ext cx="1219624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7395C9-23DB-0644-9358-97CA0527F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>
                <a:latin typeface="Bookman Old Style" panose="02050604050505020204" pitchFamily="18" charset="0"/>
              </a:rPr>
              <a:t>Dataset Details</a:t>
            </a:r>
            <a:endParaRPr lang="en-US" sz="36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5D9CB30A-DE61-468A-9176-832C15A5F9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642430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9397A5A-2145-DF45-B7BB-3BEA94DEF7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47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47"/>
    </mc:Choice>
    <mc:Fallback>
      <p:transition spd="slow" advTm="33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9D47A-39C0-494D-B146-B357FBAFF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latin typeface="Bookman Old Style" panose="02050604050505020204" pitchFamily="18" charset="0"/>
              </a:rPr>
              <a:t>Graph Analysis 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7BB723-C55C-1C4C-8CAA-FDAD838F3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276" y="2742397"/>
            <a:ext cx="4524079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3B3169B-381E-5B4B-9B3C-07ED69887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8516" y="3165721"/>
            <a:ext cx="4974336" cy="244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C14273E-4F12-BC48-BCF9-00F9BE01E7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19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99"/>
    </mc:Choice>
    <mc:Fallback>
      <p:transition spd="slow" advTm="40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DFDF6-C290-F942-BA0A-641BC0C7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11219390" cy="1608328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Bookman Old Style" panose="02050604050505020204" pitchFamily="18" charset="0"/>
              </a:rPr>
              <a:t>Graph Analysis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BF36F88-0130-2A49-B9B4-70B44FB7FE5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1180" y="3076336"/>
            <a:ext cx="4974336" cy="2623962"/>
          </a:xfrm>
          <a:prstGeom prst="rect">
            <a:avLst/>
          </a:prstGeom>
        </p:spPr>
      </p:pic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8D7D8EA7-4477-4842-AA74-9B73BA568C0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76484" y="3126080"/>
            <a:ext cx="4974336" cy="252447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3A2D138-9EBC-2344-B39E-E4518E1D9B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9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36"/>
    </mc:Choice>
    <mc:Fallback>
      <p:transition spd="slow" advTm="53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B879A-D911-8F49-839D-A27AC93F3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70CAD-D507-B444-BD24-324A62DC0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ookman Old Style" panose="02050604050505020204" pitchFamily="18" charset="0"/>
              </a:rPr>
              <a:t>The strongest positive correlations are with </a:t>
            </a:r>
            <a:r>
              <a:rPr lang="en-US" sz="2000" dirty="0" err="1">
                <a:latin typeface="Bookman Old Style" panose="02050604050505020204" pitchFamily="18" charset="0"/>
              </a:rPr>
              <a:t>lead_time</a:t>
            </a:r>
            <a:r>
              <a:rPr lang="en-US" sz="2000" dirty="0">
                <a:latin typeface="Bookman Old Style" panose="02050604050505020204" pitchFamily="18" charset="0"/>
              </a:rPr>
              <a:t> and </a:t>
            </a:r>
            <a:r>
              <a:rPr lang="en-US" sz="2000" dirty="0" err="1">
                <a:latin typeface="Bookman Old Style" panose="02050604050505020204" pitchFamily="18" charset="0"/>
              </a:rPr>
              <a:t>adr</a:t>
            </a:r>
            <a:r>
              <a:rPr lang="en-US" sz="2000" dirty="0">
                <a:latin typeface="Bookman Old Style" panose="02050604050505020204" pitchFamily="18" charset="0"/>
              </a:rPr>
              <a:t>.</a:t>
            </a:r>
          </a:p>
          <a:p>
            <a:r>
              <a:rPr lang="en-US" sz="2000" dirty="0">
                <a:latin typeface="Bookman Old Style" panose="02050604050505020204" pitchFamily="18" charset="0"/>
              </a:rPr>
              <a:t>The strongest negative correlations are with </a:t>
            </a:r>
            <a:r>
              <a:rPr lang="en-US" sz="2000" dirty="0" err="1">
                <a:latin typeface="Bookman Old Style" panose="02050604050505020204" pitchFamily="18" charset="0"/>
              </a:rPr>
              <a:t>total_of_special_requests</a:t>
            </a:r>
            <a:r>
              <a:rPr lang="en-US" sz="2000" dirty="0">
                <a:latin typeface="Bookman Old Style" panose="02050604050505020204" pitchFamily="18" charset="0"/>
              </a:rPr>
              <a:t>, </a:t>
            </a:r>
            <a:r>
              <a:rPr lang="en-US" sz="2000" dirty="0" err="1">
                <a:latin typeface="Bookman Old Style" panose="02050604050505020204" pitchFamily="18" charset="0"/>
              </a:rPr>
              <a:t>required_car_parking_spaces</a:t>
            </a:r>
            <a:r>
              <a:rPr lang="en-US" sz="2000" dirty="0">
                <a:latin typeface="Bookman Old Style" panose="02050604050505020204" pitchFamily="18" charset="0"/>
              </a:rPr>
              <a:t> and </a:t>
            </a:r>
            <a:r>
              <a:rPr lang="en-US" sz="2000" dirty="0" err="1">
                <a:latin typeface="Bookman Old Style" panose="02050604050505020204" pitchFamily="18" charset="0"/>
              </a:rPr>
              <a:t>booking_changes</a:t>
            </a:r>
            <a:r>
              <a:rPr lang="en-US" sz="2000" dirty="0">
                <a:latin typeface="Bookman Old Style" panose="02050604050505020204" pitchFamily="18" charset="0"/>
              </a:rPr>
              <a:t>. </a:t>
            </a:r>
          </a:p>
          <a:p>
            <a:endParaRPr 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Table&#10;&#10;Description automatically generated with low confidence">
            <a:extLst>
              <a:ext uri="{FF2B5EF4-FFF2-40B4-BE49-F238E27FC236}">
                <a16:creationId xmlns:a16="http://schemas.microsoft.com/office/drawing/2014/main" id="{55916C1B-A8A8-9B4F-9FA4-64FDE58A129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96471" y="1782981"/>
            <a:ext cx="4450910" cy="4361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253730E-8E5C-774B-987C-0E362B505D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00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57"/>
    </mc:Choice>
    <mc:Fallback>
      <p:transition spd="slow" advTm="32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F26EC-EAD8-5F47-A49F-7F820A9A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Models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Chart, treemap chart&#10;&#10;Description automatically generated">
            <a:extLst>
              <a:ext uri="{FF2B5EF4-FFF2-40B4-BE49-F238E27FC236}">
                <a16:creationId xmlns:a16="http://schemas.microsoft.com/office/drawing/2014/main" id="{D6081E5C-074C-464F-B6DD-083B9CF49A7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4459" y="3368108"/>
            <a:ext cx="2898110" cy="2523744"/>
          </a:xfrm>
          <a:prstGeom prst="rect">
            <a:avLst/>
          </a:prstGeom>
          <a:noFill/>
        </p:spPr>
      </p:pic>
      <p:pic>
        <p:nvPicPr>
          <p:cNvPr id="25" name="Picture 24" descr="Chart, treemap chart&#10;&#10;Description automatically generated">
            <a:extLst>
              <a:ext uri="{FF2B5EF4-FFF2-40B4-BE49-F238E27FC236}">
                <a16:creationId xmlns:a16="http://schemas.microsoft.com/office/drawing/2014/main" id="{70AD89EF-3B44-D943-9301-607EDA8AE4B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9003" y="3428120"/>
            <a:ext cx="2898110" cy="2523744"/>
          </a:xfrm>
          <a:prstGeom prst="rect">
            <a:avLst/>
          </a:prstGeom>
          <a:noFill/>
        </p:spPr>
      </p:pic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C876E594-358D-7548-B60B-F4400C0FE77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45279" y="943571"/>
            <a:ext cx="3703320" cy="2073858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A9F207A3-AAB6-D848-B888-446AC487D278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047305" y="943571"/>
            <a:ext cx="3703320" cy="194424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7833831-9564-194D-8ED2-571C939ABF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80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20"/>
    </mc:Choice>
    <mc:Fallback>
      <p:transition spd="slow" advTm="74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F26EC-EAD8-5F47-A49F-7F820A9A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Models</a:t>
            </a:r>
            <a:endParaRPr lang="en-US" sz="36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Chart, treemap chart&#10;&#10;Description automatically generated">
            <a:extLst>
              <a:ext uri="{FF2B5EF4-FFF2-40B4-BE49-F238E27FC236}">
                <a16:creationId xmlns:a16="http://schemas.microsoft.com/office/drawing/2014/main" id="{5F3EB704-94D0-4041-A891-7364E1D20DA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9970" y="3429000"/>
            <a:ext cx="2898110" cy="2523744"/>
          </a:xfrm>
          <a:prstGeom prst="rect">
            <a:avLst/>
          </a:prstGeom>
          <a:noFill/>
        </p:spPr>
      </p:pic>
      <p:pic>
        <p:nvPicPr>
          <p:cNvPr id="17" name="Picture 16" descr="Chart, treemap chart&#10;&#10;Description automatically generated">
            <a:extLst>
              <a:ext uri="{FF2B5EF4-FFF2-40B4-BE49-F238E27FC236}">
                <a16:creationId xmlns:a16="http://schemas.microsoft.com/office/drawing/2014/main" id="{F8D4F0A9-04F1-8F4A-9CA6-95B713B343B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7077" y="3356704"/>
            <a:ext cx="2898110" cy="2523744"/>
          </a:xfrm>
          <a:prstGeom prst="rect">
            <a:avLst/>
          </a:prstGeom>
          <a:noFill/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6ADA9A05-A77F-EE47-B4E4-6DF0C38C596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196968" y="942347"/>
            <a:ext cx="3703320" cy="2138666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41F0A87C-960F-8241-BD00-6D14EED88BD7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098994" y="941434"/>
            <a:ext cx="3703320" cy="208311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69551F5-5AC2-B64F-A82D-4D4730C646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35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18"/>
    </mc:Choice>
    <mc:Fallback>
      <p:transition spd="slow" advTm="28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d="http://www.w3.org/2001/XMLSchema" xmlns:xsi="http://www.w3.org/2001/XMLSchema-instance" xmlns="http://www.boldonjames.com/2008/01/sie/internal/label" sislVersion="0" policy="180d06e4-a44d-42a9-abe2-9bd0f71c347d" origin="userSelected"/>
</file>

<file path=customXml/itemProps1.xml><?xml version="1.0" encoding="utf-8"?>
<ds:datastoreItem xmlns:ds="http://schemas.openxmlformats.org/officeDocument/2006/customXml" ds:itemID="{801ED7D1-6E5A-4A00-B1A9-6B83E291B849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33565</TotalTime>
  <Words>435</Words>
  <Application>Microsoft Macintosh PowerPoint</Application>
  <PresentationFormat>Widescreen</PresentationFormat>
  <Paragraphs>42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Bookman Old Style</vt:lpstr>
      <vt:lpstr>Calibri</vt:lpstr>
      <vt:lpstr>Calibri Light</vt:lpstr>
      <vt:lpstr>Office Theme</vt:lpstr>
      <vt:lpstr>PowerPoint Presentation</vt:lpstr>
      <vt:lpstr>Problem Statement</vt:lpstr>
      <vt:lpstr>Process Overview</vt:lpstr>
      <vt:lpstr>Dataset Details</vt:lpstr>
      <vt:lpstr>Graph Analysis </vt:lpstr>
      <vt:lpstr>Graph Analysis </vt:lpstr>
      <vt:lpstr>Correlations</vt:lpstr>
      <vt:lpstr>Models</vt:lpstr>
      <vt:lpstr>Models</vt:lpstr>
      <vt:lpstr>Models Evaluations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travel safety concerns – Facts vs hoax!   Executive Summary Vikas Ranjan</dc:title>
  <dc:creator>Vikas Ranjan</dc:creator>
  <dc:description> _x000d_
 _x000d_
 _x000d_
 _x000d_
                                           @2020 Fiserv Inc, or its affiliates   |   </dc:description>
  <cp:lastModifiedBy>Microsoft Office User</cp:lastModifiedBy>
  <cp:revision>213</cp:revision>
  <dcterms:created xsi:type="dcterms:W3CDTF">2021-01-25T02:37:49Z</dcterms:created>
  <dcterms:modified xsi:type="dcterms:W3CDTF">2021-07-25T17:41:29Z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e4329b90-9cce-4f74-a968-e19a81eebf20</vt:lpwstr>
  </property>
  <property fmtid="{D5CDD505-2E9C-101B-9397-08002B2CF9AE}" pid="3" name="bjDocumentSecurityLabel">
    <vt:lpwstr>This item has no classification</vt:lpwstr>
  </property>
  <property fmtid="{D5CDD505-2E9C-101B-9397-08002B2CF9AE}" pid="4" name="bjClsUserRVM">
    <vt:lpwstr>[]</vt:lpwstr>
  </property>
  <property fmtid="{D5CDD505-2E9C-101B-9397-08002B2CF9AE}" pid="5" name="bjSaver">
    <vt:lpwstr>gjWzVhyK7oByd4etKOenPknqGaQfQUPz</vt:lpwstr>
  </property>
</Properties>
</file>